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71" r:id="rId2"/>
    <p:sldMasterId id="2147483696" r:id="rId3"/>
    <p:sldMasterId id="2147483719" r:id="rId4"/>
  </p:sldMasterIdLst>
  <p:notesMasterIdLst>
    <p:notesMasterId r:id="rId34"/>
  </p:notesMasterIdLst>
  <p:sldIdLst>
    <p:sldId id="258" r:id="rId5"/>
    <p:sldId id="283" r:id="rId6"/>
    <p:sldId id="259" r:id="rId7"/>
    <p:sldId id="1925" r:id="rId8"/>
    <p:sldId id="446" r:id="rId9"/>
    <p:sldId id="4242" r:id="rId10"/>
    <p:sldId id="4228" r:id="rId11"/>
    <p:sldId id="4245" r:id="rId12"/>
    <p:sldId id="4232" r:id="rId13"/>
    <p:sldId id="4233" r:id="rId14"/>
    <p:sldId id="4235" r:id="rId15"/>
    <p:sldId id="4244" r:id="rId16"/>
    <p:sldId id="1654" r:id="rId17"/>
    <p:sldId id="4246" r:id="rId18"/>
    <p:sldId id="4225" r:id="rId19"/>
    <p:sldId id="4240" r:id="rId20"/>
    <p:sldId id="3238" r:id="rId21"/>
    <p:sldId id="2602" r:id="rId22"/>
    <p:sldId id="1617" r:id="rId23"/>
    <p:sldId id="4231" r:id="rId24"/>
    <p:sldId id="295" r:id="rId25"/>
    <p:sldId id="278" r:id="rId26"/>
    <p:sldId id="4236" r:id="rId27"/>
    <p:sldId id="1892" r:id="rId28"/>
    <p:sldId id="1895" r:id="rId29"/>
    <p:sldId id="1893" r:id="rId30"/>
    <p:sldId id="4237" r:id="rId31"/>
    <p:sldId id="4238" r:id="rId32"/>
    <p:sldId id="4239" r:id="rId3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  <p:embeddedFont>
      <p:font typeface="Segoe UI Light" panose="020B0502040204020203" pitchFamily="34" charset="0"/>
      <p:regular r:id="rId47"/>
      <p:italic r:id="rId48"/>
    </p:embeddedFont>
    <p:embeddedFont>
      <p:font typeface="Segoe UI Semibold" panose="020B0702040204020203" pitchFamily="34" charset="0"/>
      <p:bold r:id="rId49"/>
      <p:boldItalic r:id="rId50"/>
    </p:embeddedFont>
    <p:embeddedFont>
      <p:font typeface="Segoe UI Semilight" panose="020B0402040204020203" pitchFamily="34" charset="0"/>
      <p:regular r:id="rId51"/>
      <p:italic r:id="rId52"/>
    </p:embeddedFont>
    <p:embeddedFont>
      <p:font typeface="Titillium Web" panose="020B0604020202020204" charset="0"/>
      <p:regular r:id="rId53"/>
      <p:bold r:id="rId54"/>
      <p:italic r:id="rId55"/>
      <p:boldItalic r:id="rId56"/>
    </p:embeddedFont>
    <p:embeddedFont>
      <p:font typeface="Titillium Web Light" panose="020B060402020202020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" id="{762D3A9C-025C-42EE-A194-3A9D300E24C7}">
          <p14:sldIdLst>
            <p14:sldId id="258"/>
            <p14:sldId id="283"/>
          </p14:sldIdLst>
        </p14:section>
        <p14:section name="Agenda" id="{965CA615-196F-435B-9F31-30898D6064DC}">
          <p14:sldIdLst>
            <p14:sldId id="259"/>
            <p14:sldId id="1925"/>
          </p14:sldIdLst>
        </p14:section>
        <p14:section name="Key items" id="{84EE28DB-7AD7-4937-A551-3AE46E6C7B6D}">
          <p14:sldIdLst>
            <p14:sldId id="446"/>
            <p14:sldId id="4242"/>
            <p14:sldId id="4228"/>
            <p14:sldId id="4245"/>
            <p14:sldId id="4232"/>
            <p14:sldId id="4233"/>
            <p14:sldId id="4235"/>
            <p14:sldId id="4244"/>
          </p14:sldIdLst>
        </p14:section>
        <p14:section name="General threat mgmt" id="{A03D2079-1077-448B-A0F6-D4917CEFE434}">
          <p14:sldIdLst>
            <p14:sldId id="1654"/>
            <p14:sldId id="4246"/>
            <p14:sldId id="4225"/>
            <p14:sldId id="4240"/>
            <p14:sldId id="3238"/>
            <p14:sldId id="2602"/>
            <p14:sldId id="1617"/>
            <p14:sldId id="4231"/>
          </p14:sldIdLst>
        </p14:section>
        <p14:section name="Demo" id="{4B7E0B15-5431-44E2-A072-3806E07B7326}">
          <p14:sldIdLst>
            <p14:sldId id="295"/>
          </p14:sldIdLst>
        </p14:section>
        <p14:section name="Close" id="{083159BF-F1BD-41C2-89D3-431E1E2D8080}">
          <p14:sldIdLst>
            <p14:sldId id="278"/>
          </p14:sldIdLst>
        </p14:section>
        <p14:section name="Resource material" id="{377377F2-C904-4C61-9359-5927AD832FF5}">
          <p14:sldIdLst>
            <p14:sldId id="4236"/>
            <p14:sldId id="1892"/>
            <p14:sldId id="1895"/>
            <p14:sldId id="1893"/>
            <p14:sldId id="4237"/>
            <p14:sldId id="4238"/>
            <p14:sldId id="42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7FA45C-539F-4413-948E-CF6B70A313E8}">
  <a:tblStyle styleId="{8E7FA45C-539F-4413-948E-CF6B70A313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137" autoAdjust="0"/>
  </p:normalViewPr>
  <p:slideViewPr>
    <p:cSldViewPr snapToGrid="0">
      <p:cViewPr varScale="1">
        <p:scale>
          <a:sx n="94" d="100"/>
          <a:sy n="94" d="100"/>
        </p:scale>
        <p:origin x="705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61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1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Nelson" userId="6bcdc125d2983377" providerId="LiveId" clId="{9C8E5BCB-0800-47DD-ACF5-E9A5602E94E5}"/>
    <pc:docChg chg="undo custSel addSld delSld modSld sldOrd modMainMaster">
      <pc:chgData name="Mike Nelson" userId="6bcdc125d2983377" providerId="LiveId" clId="{9C8E5BCB-0800-47DD-ACF5-E9A5602E94E5}" dt="2019-06-19T14:16:52.472" v="4293" actId="20577"/>
      <pc:docMkLst>
        <pc:docMk/>
      </pc:docMkLst>
      <pc:sldChg chg="modSp">
        <pc:chgData name="Mike Nelson" userId="6bcdc125d2983377" providerId="LiveId" clId="{9C8E5BCB-0800-47DD-ACF5-E9A5602E94E5}" dt="2019-06-19T14:05:39.080" v="4238" actId="313"/>
        <pc:sldMkLst>
          <pc:docMk/>
          <pc:sldMk cId="405188728" sldId="258"/>
        </pc:sldMkLst>
        <pc:spChg chg="mod">
          <ac:chgData name="Mike Nelson" userId="6bcdc125d2983377" providerId="LiveId" clId="{9C8E5BCB-0800-47DD-ACF5-E9A5602E94E5}" dt="2019-06-19T14:05:19.602" v="4223" actId="20577"/>
          <ac:spMkLst>
            <pc:docMk/>
            <pc:sldMk cId="405188728" sldId="258"/>
            <ac:spMk id="6" creationId="{00000000-0000-0000-0000-000000000000}"/>
          </ac:spMkLst>
        </pc:spChg>
        <pc:spChg chg="mod">
          <ac:chgData name="Mike Nelson" userId="6bcdc125d2983377" providerId="LiveId" clId="{9C8E5BCB-0800-47DD-ACF5-E9A5602E94E5}" dt="2019-06-19T14:05:29.813" v="4237" actId="6549"/>
          <ac:spMkLst>
            <pc:docMk/>
            <pc:sldMk cId="405188728" sldId="258"/>
            <ac:spMk id="7" creationId="{00000000-0000-0000-0000-000000000000}"/>
          </ac:spMkLst>
        </pc:spChg>
        <pc:spChg chg="mod">
          <ac:chgData name="Mike Nelson" userId="6bcdc125d2983377" providerId="LiveId" clId="{9C8E5BCB-0800-47DD-ACF5-E9A5602E94E5}" dt="2019-06-19T14:05:39.080" v="4238" actId="313"/>
          <ac:spMkLst>
            <pc:docMk/>
            <pc:sldMk cId="405188728" sldId="258"/>
            <ac:spMk id="8" creationId="{00000000-0000-0000-0000-000000000000}"/>
          </ac:spMkLst>
        </pc:spChg>
      </pc:sldChg>
      <pc:sldChg chg="addSp delSp modSp addAnim modAnim">
        <pc:chgData name="Mike Nelson" userId="6bcdc125d2983377" providerId="LiveId" clId="{9C8E5BCB-0800-47DD-ACF5-E9A5602E94E5}" dt="2019-06-19T14:15:00.701" v="4287" actId="478"/>
        <pc:sldMkLst>
          <pc:docMk/>
          <pc:sldMk cId="0" sldId="259"/>
        </pc:sldMkLst>
        <pc:spChg chg="add del mod">
          <ac:chgData name="Mike Nelson" userId="6bcdc125d2983377" providerId="LiveId" clId="{9C8E5BCB-0800-47DD-ACF5-E9A5602E94E5}" dt="2019-06-13T16:05:46.142" v="290" actId="478"/>
          <ac:spMkLst>
            <pc:docMk/>
            <pc:sldMk cId="0" sldId="259"/>
            <ac:spMk id="3" creationId="{2806CB74-E7D6-45BB-94FE-C4EB1DE9DAA1}"/>
          </ac:spMkLst>
        </pc:spChg>
        <pc:spChg chg="add mod">
          <ac:chgData name="Mike Nelson" userId="6bcdc125d2983377" providerId="LiveId" clId="{9C8E5BCB-0800-47DD-ACF5-E9A5602E94E5}" dt="2019-06-14T16:14:51.740" v="1546" actId="15"/>
          <ac:spMkLst>
            <pc:docMk/>
            <pc:sldMk cId="0" sldId="259"/>
            <ac:spMk id="4" creationId="{FF1424E5-6E97-4F91-BD65-AC1D2A0F2CEF}"/>
          </ac:spMkLst>
        </pc:spChg>
        <pc:spChg chg="mod">
          <ac:chgData name="Mike Nelson" userId="6bcdc125d2983377" providerId="LiveId" clId="{9C8E5BCB-0800-47DD-ACF5-E9A5602E94E5}" dt="2019-06-13T17:59:41.862" v="555" actId="113"/>
          <ac:spMkLst>
            <pc:docMk/>
            <pc:sldMk cId="0" sldId="259"/>
            <ac:spMk id="75" creationId="{00000000-0000-0000-0000-000000000000}"/>
          </ac:spMkLst>
        </pc:spChg>
        <pc:spChg chg="del mod">
          <ac:chgData name="Mike Nelson" userId="6bcdc125d2983377" providerId="LiveId" clId="{9C8E5BCB-0800-47DD-ACF5-E9A5602E94E5}" dt="2019-06-13T16:05:43.347" v="289" actId="478"/>
          <ac:spMkLst>
            <pc:docMk/>
            <pc:sldMk cId="0" sldId="259"/>
            <ac:spMk id="76" creationId="{00000000-0000-0000-0000-000000000000}"/>
          </ac:spMkLst>
        </pc:spChg>
        <pc:picChg chg="add del mod">
          <ac:chgData name="Mike Nelson" userId="6bcdc125d2983377" providerId="LiveId" clId="{9C8E5BCB-0800-47DD-ACF5-E9A5602E94E5}" dt="2019-06-19T14:13:42.780" v="4253" actId="478"/>
          <ac:picMkLst>
            <pc:docMk/>
            <pc:sldMk cId="0" sldId="259"/>
            <ac:picMk id="3" creationId="{ADBC43E2-8F51-4F61-93D8-7507C6BD43F7}"/>
          </ac:picMkLst>
        </pc:picChg>
        <pc:picChg chg="add del mod">
          <ac:chgData name="Mike Nelson" userId="6bcdc125d2983377" providerId="LiveId" clId="{9C8E5BCB-0800-47DD-ACF5-E9A5602E94E5}" dt="2019-06-19T14:15:00.701" v="4287" actId="478"/>
          <ac:picMkLst>
            <pc:docMk/>
            <pc:sldMk cId="0" sldId="259"/>
            <ac:picMk id="6" creationId="{E3DA7F14-FBC4-44E5-935F-77BCADBF8BA4}"/>
          </ac:picMkLst>
        </pc:picChg>
      </pc:sldChg>
      <pc:sldChg chg="addSp delSp modSp setBg">
        <pc:chgData name="Mike Nelson" userId="6bcdc125d2983377" providerId="LiveId" clId="{9C8E5BCB-0800-47DD-ACF5-E9A5602E94E5}" dt="2019-06-15T19:35:50.071" v="2149" actId="1440"/>
        <pc:sldMkLst>
          <pc:docMk/>
          <pc:sldMk cId="0" sldId="278"/>
        </pc:sldMkLst>
        <pc:spChg chg="del">
          <ac:chgData name="Mike Nelson" userId="6bcdc125d2983377" providerId="LiveId" clId="{9C8E5BCB-0800-47DD-ACF5-E9A5602E94E5}" dt="2019-06-13T16:30:04.159" v="490" actId="478"/>
          <ac:spMkLst>
            <pc:docMk/>
            <pc:sldMk cId="0" sldId="278"/>
            <ac:spMk id="307" creationId="{00000000-0000-0000-0000-000000000000}"/>
          </ac:spMkLst>
        </pc:spChg>
        <pc:spChg chg="mod">
          <ac:chgData name="Mike Nelson" userId="6bcdc125d2983377" providerId="LiveId" clId="{9C8E5BCB-0800-47DD-ACF5-E9A5602E94E5}" dt="2019-06-15T19:32:17.304" v="2137" actId="20577"/>
          <ac:spMkLst>
            <pc:docMk/>
            <pc:sldMk cId="0" sldId="278"/>
            <ac:spMk id="309" creationId="{00000000-0000-0000-0000-000000000000}"/>
          </ac:spMkLst>
        </pc:spChg>
        <pc:picChg chg="add mod">
          <ac:chgData name="Mike Nelson" userId="6bcdc125d2983377" providerId="LiveId" clId="{9C8E5BCB-0800-47DD-ACF5-E9A5602E94E5}" dt="2019-06-15T19:35:50.071" v="2149" actId="1440"/>
          <ac:picMkLst>
            <pc:docMk/>
            <pc:sldMk cId="0" sldId="278"/>
            <ac:picMk id="3" creationId="{739792DC-8230-4F20-931D-E4EAD1DEFBAB}"/>
          </ac:picMkLst>
        </pc:picChg>
        <pc:picChg chg="add mod">
          <ac:chgData name="Mike Nelson" userId="6bcdc125d2983377" providerId="LiveId" clId="{9C8E5BCB-0800-47DD-ACF5-E9A5602E94E5}" dt="2019-06-15T19:35:31.418" v="2148" actId="1076"/>
          <ac:picMkLst>
            <pc:docMk/>
            <pc:sldMk cId="0" sldId="278"/>
            <ac:picMk id="5" creationId="{3D4DFA2C-74EF-42FB-ABB1-FE578A107856}"/>
          </ac:picMkLst>
        </pc:picChg>
      </pc:sldChg>
      <pc:sldChg chg="addSp delSp modSp new add ord">
        <pc:chgData name="Mike Nelson" userId="6bcdc125d2983377" providerId="LiveId" clId="{9C8E5BCB-0800-47DD-ACF5-E9A5602E94E5}" dt="2019-06-19T14:08:14.676" v="4246" actId="478"/>
        <pc:sldMkLst>
          <pc:docMk/>
          <pc:sldMk cId="1095419044" sldId="283"/>
        </pc:sldMkLst>
        <pc:spChg chg="add mod">
          <ac:chgData name="Mike Nelson" userId="6bcdc125d2983377" providerId="LiveId" clId="{9C8E5BCB-0800-47DD-ACF5-E9A5602E94E5}" dt="2019-06-15T21:03:36.289" v="4117" actId="20577"/>
          <ac:spMkLst>
            <pc:docMk/>
            <pc:sldMk cId="1095419044" sldId="283"/>
            <ac:spMk id="4" creationId="{2AB04982-89E1-4C0C-A38A-DA588A85F659}"/>
          </ac:spMkLst>
        </pc:spChg>
        <pc:spChg chg="add del mod">
          <ac:chgData name="Mike Nelson" userId="6bcdc125d2983377" providerId="LiveId" clId="{9C8E5BCB-0800-47DD-ACF5-E9A5602E94E5}" dt="2019-06-15T21:00:21.671" v="4046" actId="478"/>
          <ac:spMkLst>
            <pc:docMk/>
            <pc:sldMk cId="1095419044" sldId="283"/>
            <ac:spMk id="9" creationId="{82FD2741-3347-4BF3-A36A-15EA3A8137AF}"/>
          </ac:spMkLst>
        </pc:spChg>
        <pc:spChg chg="add mod">
          <ac:chgData name="Mike Nelson" userId="6bcdc125d2983377" providerId="LiveId" clId="{9C8E5BCB-0800-47DD-ACF5-E9A5602E94E5}" dt="2019-06-15T21:03:49.464" v="4119" actId="207"/>
          <ac:spMkLst>
            <pc:docMk/>
            <pc:sldMk cId="1095419044" sldId="283"/>
            <ac:spMk id="10" creationId="{DFC3CEF2-B346-446C-B9B3-05B74A324919}"/>
          </ac:spMkLst>
        </pc:spChg>
        <pc:picChg chg="add mod">
          <ac:chgData name="Mike Nelson" userId="6bcdc125d2983377" providerId="LiveId" clId="{9C8E5BCB-0800-47DD-ACF5-E9A5602E94E5}" dt="2019-06-19T14:06:14.408" v="4241" actId="1076"/>
          <ac:picMkLst>
            <pc:docMk/>
            <pc:sldMk cId="1095419044" sldId="283"/>
            <ac:picMk id="3" creationId="{7A4A3115-1AA7-44C7-B391-E9F738D05997}"/>
          </ac:picMkLst>
        </pc:picChg>
        <pc:picChg chg="add del mod">
          <ac:chgData name="Mike Nelson" userId="6bcdc125d2983377" providerId="LiveId" clId="{9C8E5BCB-0800-47DD-ACF5-E9A5602E94E5}" dt="2019-06-19T14:08:14.676" v="4246" actId="478"/>
          <ac:picMkLst>
            <pc:docMk/>
            <pc:sldMk cId="1095419044" sldId="283"/>
            <ac:picMk id="5" creationId="{10D2BFBA-58EA-40FB-8426-A50ADF5DF2B0}"/>
          </ac:picMkLst>
        </pc:picChg>
        <pc:picChg chg="add del mod">
          <ac:chgData name="Mike Nelson" userId="6bcdc125d2983377" providerId="LiveId" clId="{9C8E5BCB-0800-47DD-ACF5-E9A5602E94E5}" dt="2019-06-19T14:06:10.253" v="4240" actId="478"/>
          <ac:picMkLst>
            <pc:docMk/>
            <pc:sldMk cId="1095419044" sldId="283"/>
            <ac:picMk id="6" creationId="{10313349-7D47-4A36-AFE7-FD59C8A98B24}"/>
          </ac:picMkLst>
        </pc:picChg>
        <pc:picChg chg="add mod">
          <ac:chgData name="Mike Nelson" userId="6bcdc125d2983377" providerId="LiveId" clId="{9C8E5BCB-0800-47DD-ACF5-E9A5602E94E5}" dt="2019-06-19T14:06:33.978" v="4242" actId="1076"/>
          <ac:picMkLst>
            <pc:docMk/>
            <pc:sldMk cId="1095419044" sldId="283"/>
            <ac:picMk id="8" creationId="{9EDC65C3-2799-4C22-A760-737A2083CFF6}"/>
          </ac:picMkLst>
        </pc:picChg>
      </pc:sldChg>
      <pc:sldChg chg="addSp delSp modSp add ord">
        <pc:chgData name="Mike Nelson" userId="6bcdc125d2983377" providerId="LiveId" clId="{9C8E5BCB-0800-47DD-ACF5-E9A5602E94E5}" dt="2019-06-19T14:15:34.729" v="4291" actId="1076"/>
        <pc:sldMkLst>
          <pc:docMk/>
          <pc:sldMk cId="220405606" sldId="295"/>
        </pc:sldMkLst>
        <pc:spChg chg="mod">
          <ac:chgData name="Mike Nelson" userId="6bcdc125d2983377" providerId="LiveId" clId="{9C8E5BCB-0800-47DD-ACF5-E9A5602E94E5}" dt="2019-06-15T20:33:58.472" v="3971" actId="20577"/>
          <ac:spMkLst>
            <pc:docMk/>
            <pc:sldMk cId="220405606" sldId="295"/>
            <ac:spMk id="54" creationId="{00000000-0000-0000-0000-000000000000}"/>
          </ac:spMkLst>
        </pc:spChg>
        <pc:picChg chg="add mod">
          <ac:chgData name="Mike Nelson" userId="6bcdc125d2983377" providerId="LiveId" clId="{9C8E5BCB-0800-47DD-ACF5-E9A5602E94E5}" dt="2019-06-19T14:15:34.729" v="4291" actId="1076"/>
          <ac:picMkLst>
            <pc:docMk/>
            <pc:sldMk cId="220405606" sldId="295"/>
            <ac:picMk id="3" creationId="{E7AD572F-2839-4150-BBE3-7285064CE19D}"/>
          </ac:picMkLst>
        </pc:picChg>
        <pc:picChg chg="del mod">
          <ac:chgData name="Mike Nelson" userId="6bcdc125d2983377" providerId="LiveId" clId="{9C8E5BCB-0800-47DD-ACF5-E9A5602E94E5}" dt="2019-06-19T14:15:27.908" v="4289" actId="478"/>
          <ac:picMkLst>
            <pc:docMk/>
            <pc:sldMk cId="220405606" sldId="295"/>
            <ac:picMk id="7" creationId="{4597CD26-AFBB-443F-A0D9-CC0087D6061C}"/>
          </ac:picMkLst>
        </pc:picChg>
      </pc:sldChg>
      <pc:sldMasterChg chg="addSp delSp modSp delSldLayout modSldLayout">
        <pc:chgData name="Mike Nelson" userId="6bcdc125d2983377" providerId="LiveId" clId="{9C8E5BCB-0800-47DD-ACF5-E9A5602E94E5}" dt="2019-06-19T14:16:52.472" v="4293" actId="20577"/>
        <pc:sldMasterMkLst>
          <pc:docMk/>
          <pc:sldMasterMk cId="0" sldId="2147483657"/>
        </pc:sldMasterMkLst>
        <pc:spChg chg="add del mod">
          <ac:chgData name="Mike Nelson" userId="6bcdc125d2983377" providerId="LiveId" clId="{9C8E5BCB-0800-47DD-ACF5-E9A5602E94E5}" dt="2019-06-15T19:38:43.561" v="2158" actId="478"/>
          <ac:spMkLst>
            <pc:docMk/>
            <pc:sldMasterMk cId="0" sldId="2147483657"/>
            <ac:spMk id="4" creationId="{2308BB5C-758A-4574-B98B-A8B93E0AA968}"/>
          </ac:spMkLst>
        </pc:spChg>
        <pc:spChg chg="add mod">
          <ac:chgData name="Mike Nelson" userId="6bcdc125d2983377" providerId="LiveId" clId="{9C8E5BCB-0800-47DD-ACF5-E9A5602E94E5}" dt="2019-06-19T14:16:52.472" v="4293" actId="20577"/>
          <ac:spMkLst>
            <pc:docMk/>
            <pc:sldMasterMk cId="0" sldId="2147483657"/>
            <ac:spMk id="5" creationId="{655E76CF-B73D-406B-9D92-2E825BFA6236}"/>
          </ac:spMkLst>
        </pc:spChg>
        <pc:spChg chg="del">
          <ac:chgData name="Mike Nelson" userId="6bcdc125d2983377" providerId="LiveId" clId="{9C8E5BCB-0800-47DD-ACF5-E9A5602E94E5}" dt="2019-06-13T16:27:35.447" v="463" actId="478"/>
          <ac:spMkLst>
            <pc:docMk/>
            <pc:sldMasterMk cId="0" sldId="2147483657"/>
            <ac:spMk id="8" creationId="{00000000-0000-0000-0000-000000000000}"/>
          </ac:spMkLst>
        </pc:spChg>
        <pc:picChg chg="add mod">
          <ac:chgData name="Mike Nelson" userId="6bcdc125d2983377" providerId="LiveId" clId="{9C8E5BCB-0800-47DD-ACF5-E9A5602E94E5}" dt="2019-06-15T19:37:05.507" v="2154" actId="1076"/>
          <ac:picMkLst>
            <pc:docMk/>
            <pc:sldMasterMk cId="0" sldId="2147483657"/>
            <ac:picMk id="3" creationId="{9A74A3F0-7209-4EE9-8275-A32553ABF8A4}"/>
          </ac:picMkLst>
        </pc:picChg>
        <pc:picChg chg="add">
          <ac:chgData name="Mike Nelson" userId="6bcdc125d2983377" providerId="LiveId" clId="{9C8E5BCB-0800-47DD-ACF5-E9A5602E94E5}" dt="2019-06-19T14:14:49.021" v="4286"/>
          <ac:picMkLst>
            <pc:docMk/>
            <pc:sldMasterMk cId="0" sldId="2147483657"/>
            <ac:picMk id="8" creationId="{CD52D72E-F42E-48AA-9861-634F76FF7EF7}"/>
          </ac:picMkLst>
        </pc:picChg>
        <pc:sldLayoutChg chg="delSp">
          <pc:chgData name="Mike Nelson" userId="6bcdc125d2983377" providerId="LiveId" clId="{9C8E5BCB-0800-47DD-ACF5-E9A5602E94E5}" dt="2019-06-13T16:28:19.375" v="470" actId="478"/>
          <pc:sldLayoutMkLst>
            <pc:docMk/>
            <pc:sldMasterMk cId="0" sldId="2147483657"/>
            <pc:sldLayoutMk cId="0" sldId="2147483656"/>
          </pc:sldLayoutMkLst>
          <pc:spChg chg="del">
            <ac:chgData name="Mike Nelson" userId="6bcdc125d2983377" providerId="LiveId" clId="{9C8E5BCB-0800-47DD-ACF5-E9A5602E94E5}" dt="2019-06-13T16:28:19.375" v="470" actId="478"/>
            <ac:spMkLst>
              <pc:docMk/>
              <pc:sldMasterMk cId="0" sldId="2147483657"/>
              <pc:sldLayoutMk cId="0" sldId="2147483656"/>
              <ac:spMk id="49" creationId="{00000000-0000-0000-0000-000000000000}"/>
            </ac:spMkLst>
          </pc:spChg>
        </pc:sldLayoutChg>
      </pc:sldMasterChg>
    </pc:docChg>
  </pc:docChgLst>
  <pc:docChgLst>
    <pc:chgData name="Mike Nelson" userId="6bcdc125d2983377" providerId="LiveId" clId="{07448CA1-2B93-46DA-941C-0BAF5DF4008F}"/>
    <pc:docChg chg="undo custSel addSld delSld modSld sldOrd modMainMaster addSection modSection">
      <pc:chgData name="Mike Nelson" userId="6bcdc125d2983377" providerId="LiveId" clId="{07448CA1-2B93-46DA-941C-0BAF5DF4008F}" dt="2019-07-08T12:27:33.809" v="4672"/>
      <pc:docMkLst>
        <pc:docMk/>
      </pc:docMkLst>
      <pc:sldChg chg="addSp modSp modTransition">
        <pc:chgData name="Mike Nelson" userId="6bcdc125d2983377" providerId="LiveId" clId="{07448CA1-2B93-46DA-941C-0BAF5DF4008F}" dt="2019-07-08T12:27:33.809" v="4672"/>
        <pc:sldMkLst>
          <pc:docMk/>
          <pc:sldMk cId="405188728" sldId="258"/>
        </pc:sldMkLst>
        <pc:spChg chg="mod">
          <ac:chgData name="Mike Nelson" userId="6bcdc125d2983377" providerId="LiveId" clId="{07448CA1-2B93-46DA-941C-0BAF5DF4008F}" dt="2019-07-08T12:26:55.040" v="4670" actId="20577"/>
          <ac:spMkLst>
            <pc:docMk/>
            <pc:sldMk cId="405188728" sldId="258"/>
            <ac:spMk id="7" creationId="{00000000-0000-0000-0000-000000000000}"/>
          </ac:spMkLst>
        </pc:spChg>
        <pc:grpChg chg="add mod">
          <ac:chgData name="Mike Nelson" userId="6bcdc125d2983377" providerId="LiveId" clId="{07448CA1-2B93-46DA-941C-0BAF5DF4008F}" dt="2019-07-07T19:12:14.909" v="3774" actId="1076"/>
          <ac:grpSpMkLst>
            <pc:docMk/>
            <pc:sldMk cId="405188728" sldId="258"/>
            <ac:grpSpMk id="2" creationId="{9128509F-C1FA-414E-80D0-E0D63E2BDC15}"/>
          </ac:grpSpMkLst>
        </pc:grpChg>
        <pc:picChg chg="add mod">
          <ac:chgData name="Mike Nelson" userId="6bcdc125d2983377" providerId="LiveId" clId="{07448CA1-2B93-46DA-941C-0BAF5DF4008F}" dt="2019-07-07T19:11:52.850" v="3772" actId="164"/>
          <ac:picMkLst>
            <pc:docMk/>
            <pc:sldMk cId="405188728" sldId="258"/>
            <ac:picMk id="5" creationId="{D7F2BFFC-2111-4DF5-B508-7B30260C7CA8}"/>
          </ac:picMkLst>
        </pc:picChg>
        <pc:picChg chg="add mod">
          <ac:chgData name="Mike Nelson" userId="6bcdc125d2983377" providerId="LiveId" clId="{07448CA1-2B93-46DA-941C-0BAF5DF4008F}" dt="2019-07-07T19:11:52.850" v="3772" actId="164"/>
          <ac:picMkLst>
            <pc:docMk/>
            <pc:sldMk cId="405188728" sldId="258"/>
            <ac:picMk id="9" creationId="{E600426E-2AE6-4D40-B9F7-5677F3E7D3E7}"/>
          </ac:picMkLst>
        </pc:picChg>
        <pc:picChg chg="add mod">
          <ac:chgData name="Mike Nelson" userId="6bcdc125d2983377" providerId="LiveId" clId="{07448CA1-2B93-46DA-941C-0BAF5DF4008F}" dt="2019-07-07T19:11:52.850" v="3772" actId="164"/>
          <ac:picMkLst>
            <pc:docMk/>
            <pc:sldMk cId="405188728" sldId="258"/>
            <ac:picMk id="10" creationId="{BCD42B86-D16A-49C8-AFBF-98E0D437A434}"/>
          </ac:picMkLst>
        </pc:picChg>
        <pc:picChg chg="add mod">
          <ac:chgData name="Mike Nelson" userId="6bcdc125d2983377" providerId="LiveId" clId="{07448CA1-2B93-46DA-941C-0BAF5DF4008F}" dt="2019-07-07T19:11:52.850" v="3772" actId="164"/>
          <ac:picMkLst>
            <pc:docMk/>
            <pc:sldMk cId="405188728" sldId="258"/>
            <ac:picMk id="11" creationId="{97C79DF3-36FA-43CE-8E84-1CEABEF6E238}"/>
          </ac:picMkLst>
        </pc:picChg>
        <pc:picChg chg="add mod">
          <ac:chgData name="Mike Nelson" userId="6bcdc125d2983377" providerId="LiveId" clId="{07448CA1-2B93-46DA-941C-0BAF5DF4008F}" dt="2019-07-07T19:11:52.850" v="3772" actId="164"/>
          <ac:picMkLst>
            <pc:docMk/>
            <pc:sldMk cId="405188728" sldId="258"/>
            <ac:picMk id="12" creationId="{6D18E97B-C84F-4575-ADF3-ED0702A02180}"/>
          </ac:picMkLst>
        </pc:picChg>
      </pc:sldChg>
      <pc:sldChg chg="addSp modSp modTransition modAnim">
        <pc:chgData name="Mike Nelson" userId="6bcdc125d2983377" providerId="LiveId" clId="{07448CA1-2B93-46DA-941C-0BAF5DF4008F}" dt="2019-07-08T12:27:33.809" v="4672"/>
        <pc:sldMkLst>
          <pc:docMk/>
          <pc:sldMk cId="0" sldId="259"/>
        </pc:sldMkLst>
        <pc:spChg chg="mod">
          <ac:chgData name="Mike Nelson" userId="6bcdc125d2983377" providerId="LiveId" clId="{07448CA1-2B93-46DA-941C-0BAF5DF4008F}" dt="2019-07-07T19:56:38.333" v="4502" actId="20577"/>
          <ac:spMkLst>
            <pc:docMk/>
            <pc:sldMk cId="0" sldId="259"/>
            <ac:spMk id="4" creationId="{FF1424E5-6E97-4F91-BD65-AC1D2A0F2CEF}"/>
          </ac:spMkLst>
        </pc:spChg>
        <pc:spChg chg="mod">
          <ac:chgData name="Mike Nelson" userId="6bcdc125d2983377" providerId="LiveId" clId="{07448CA1-2B93-46DA-941C-0BAF5DF4008F}" dt="2019-07-03T16:40:22.143" v="218" actId="1076"/>
          <ac:spMkLst>
            <pc:docMk/>
            <pc:sldMk cId="0" sldId="259"/>
            <ac:spMk id="75" creationId="{00000000-0000-0000-0000-000000000000}"/>
          </ac:spMkLst>
        </pc:spChg>
        <pc:picChg chg="add">
          <ac:chgData name="Mike Nelson" userId="6bcdc125d2983377" providerId="LiveId" clId="{07448CA1-2B93-46DA-941C-0BAF5DF4008F}" dt="2019-07-07T19:11:15.127" v="3768"/>
          <ac:picMkLst>
            <pc:docMk/>
            <pc:sldMk cId="0" sldId="259"/>
            <ac:picMk id="5" creationId="{639514CD-D87F-498C-8337-A08DFF8406E1}"/>
          </ac:picMkLst>
        </pc:picChg>
        <pc:picChg chg="add">
          <ac:chgData name="Mike Nelson" userId="6bcdc125d2983377" providerId="LiveId" clId="{07448CA1-2B93-46DA-941C-0BAF5DF4008F}" dt="2019-07-07T19:11:15.127" v="3768"/>
          <ac:picMkLst>
            <pc:docMk/>
            <pc:sldMk cId="0" sldId="259"/>
            <ac:picMk id="6" creationId="{6ACC4210-63CA-435A-89AA-468220DEC87C}"/>
          </ac:picMkLst>
        </pc:picChg>
        <pc:picChg chg="add">
          <ac:chgData name="Mike Nelson" userId="6bcdc125d2983377" providerId="LiveId" clId="{07448CA1-2B93-46DA-941C-0BAF5DF4008F}" dt="2019-07-07T19:11:15.127" v="3768"/>
          <ac:picMkLst>
            <pc:docMk/>
            <pc:sldMk cId="0" sldId="259"/>
            <ac:picMk id="7" creationId="{4C58ED8D-8247-4154-BBFD-B06CEC648C9C}"/>
          </ac:picMkLst>
        </pc:picChg>
        <pc:picChg chg="add">
          <ac:chgData name="Mike Nelson" userId="6bcdc125d2983377" providerId="LiveId" clId="{07448CA1-2B93-46DA-941C-0BAF5DF4008F}" dt="2019-07-07T19:11:15.127" v="3768"/>
          <ac:picMkLst>
            <pc:docMk/>
            <pc:sldMk cId="0" sldId="259"/>
            <ac:picMk id="8" creationId="{46C2D7F4-49B9-4AD2-B0DF-9536614D82C7}"/>
          </ac:picMkLst>
        </pc:picChg>
        <pc:picChg chg="add">
          <ac:chgData name="Mike Nelson" userId="6bcdc125d2983377" providerId="LiveId" clId="{07448CA1-2B93-46DA-941C-0BAF5DF4008F}" dt="2019-07-07T19:11:15.127" v="3768"/>
          <ac:picMkLst>
            <pc:docMk/>
            <pc:sldMk cId="0" sldId="259"/>
            <ac:picMk id="9" creationId="{67BF0C86-57B7-42C2-B88B-89FCFCE8F9D7}"/>
          </ac:picMkLst>
        </pc:picChg>
      </pc:sldChg>
      <pc:sldChg chg="modSp modTransition">
        <pc:chgData name="Mike Nelson" userId="6bcdc125d2983377" providerId="LiveId" clId="{07448CA1-2B93-46DA-941C-0BAF5DF4008F}" dt="2019-07-08T12:27:33.809" v="4672"/>
        <pc:sldMkLst>
          <pc:docMk/>
          <pc:sldMk cId="0" sldId="278"/>
        </pc:sldMkLst>
        <pc:spChg chg="mod">
          <ac:chgData name="Mike Nelson" userId="6bcdc125d2983377" providerId="LiveId" clId="{07448CA1-2B93-46DA-941C-0BAF5DF4008F}" dt="2019-07-03T17:49:22.923" v="506" actId="12"/>
          <ac:spMkLst>
            <pc:docMk/>
            <pc:sldMk cId="0" sldId="278"/>
            <ac:spMk id="309" creationId="{00000000-0000-0000-0000-000000000000}"/>
          </ac:spMkLst>
        </pc:spChg>
      </pc:sldChg>
      <pc:sldChg chg="addSp delSp modTransition">
        <pc:chgData name="Mike Nelson" userId="6bcdc125d2983377" providerId="LiveId" clId="{07448CA1-2B93-46DA-941C-0BAF5DF4008F}" dt="2019-07-08T12:27:33.809" v="4672"/>
        <pc:sldMkLst>
          <pc:docMk/>
          <pc:sldMk cId="1095419044" sldId="283"/>
        </pc:sldMkLst>
        <pc:picChg chg="add del">
          <ac:chgData name="Mike Nelson" userId="6bcdc125d2983377" providerId="LiveId" clId="{07448CA1-2B93-46DA-941C-0BAF5DF4008F}" dt="2019-07-07T19:11:37.728" v="3770"/>
          <ac:picMkLst>
            <pc:docMk/>
            <pc:sldMk cId="1095419044" sldId="283"/>
            <ac:picMk id="6" creationId="{F9C7EF34-AB3B-4437-BF64-7CF7DEA681AB}"/>
          </ac:picMkLst>
        </pc:picChg>
        <pc:picChg chg="add del">
          <ac:chgData name="Mike Nelson" userId="6bcdc125d2983377" providerId="LiveId" clId="{07448CA1-2B93-46DA-941C-0BAF5DF4008F}" dt="2019-07-07T19:11:37.728" v="3770"/>
          <ac:picMkLst>
            <pc:docMk/>
            <pc:sldMk cId="1095419044" sldId="283"/>
            <ac:picMk id="7" creationId="{070F3127-C6AC-4D6F-88EE-E69FD1CE14C2}"/>
          </ac:picMkLst>
        </pc:picChg>
        <pc:picChg chg="add del">
          <ac:chgData name="Mike Nelson" userId="6bcdc125d2983377" providerId="LiveId" clId="{07448CA1-2B93-46DA-941C-0BAF5DF4008F}" dt="2019-07-07T19:11:37.728" v="3770"/>
          <ac:picMkLst>
            <pc:docMk/>
            <pc:sldMk cId="1095419044" sldId="283"/>
            <ac:picMk id="9" creationId="{CD46C3AB-8973-4907-BAB4-B207BB2D3CE4}"/>
          </ac:picMkLst>
        </pc:picChg>
        <pc:picChg chg="add del">
          <ac:chgData name="Mike Nelson" userId="6bcdc125d2983377" providerId="LiveId" clId="{07448CA1-2B93-46DA-941C-0BAF5DF4008F}" dt="2019-07-07T19:11:37.728" v="3770"/>
          <ac:picMkLst>
            <pc:docMk/>
            <pc:sldMk cId="1095419044" sldId="283"/>
            <ac:picMk id="11" creationId="{6DB47730-F572-42C3-96B2-B3B1DEA8A562}"/>
          </ac:picMkLst>
        </pc:picChg>
        <pc:picChg chg="add del">
          <ac:chgData name="Mike Nelson" userId="6bcdc125d2983377" providerId="LiveId" clId="{07448CA1-2B93-46DA-941C-0BAF5DF4008F}" dt="2019-07-07T19:11:37.728" v="3770"/>
          <ac:picMkLst>
            <pc:docMk/>
            <pc:sldMk cId="1095419044" sldId="283"/>
            <ac:picMk id="12" creationId="{9C6E4BC4-60D2-4F42-8A5B-9BF94DCAC7A8}"/>
          </ac:picMkLst>
        </pc:picChg>
      </pc:sldChg>
      <pc:sldChg chg="modTransition addAnim modAnim">
        <pc:chgData name="Mike Nelson" userId="6bcdc125d2983377" providerId="LiveId" clId="{07448CA1-2B93-46DA-941C-0BAF5DF4008F}" dt="2019-07-08T12:27:33.809" v="4672"/>
        <pc:sldMkLst>
          <pc:docMk/>
          <pc:sldMk cId="220405606" sldId="295"/>
        </pc:sldMkLst>
      </pc:sldChg>
      <pc:sldChg chg="addSp delSp modSp modTransition addAnim">
        <pc:chgData name="Mike Nelson" userId="6bcdc125d2983377" providerId="LiveId" clId="{07448CA1-2B93-46DA-941C-0BAF5DF4008F}" dt="2019-07-08T12:27:33.809" v="4672"/>
        <pc:sldMkLst>
          <pc:docMk/>
          <pc:sldMk cId="4029310655" sldId="446"/>
        </pc:sldMkLst>
        <pc:spChg chg="mod">
          <ac:chgData name="Mike Nelson" userId="6bcdc125d2983377" providerId="LiveId" clId="{07448CA1-2B93-46DA-941C-0BAF5DF4008F}" dt="2019-07-07T18:57:43.353" v="3744" actId="313"/>
          <ac:spMkLst>
            <pc:docMk/>
            <pc:sldMk cId="4029310655" sldId="446"/>
            <ac:spMk id="3" creationId="{EDBBAE04-9521-4DF4-81FF-F650BF5B4B7C}"/>
          </ac:spMkLst>
        </pc:spChg>
        <pc:picChg chg="add del mod">
          <ac:chgData name="Mike Nelson" userId="6bcdc125d2983377" providerId="LiveId" clId="{07448CA1-2B93-46DA-941C-0BAF5DF4008F}" dt="2019-07-07T19:07:42.108" v="3748" actId="21"/>
          <ac:picMkLst>
            <pc:docMk/>
            <pc:sldMk cId="4029310655" sldId="446"/>
            <ac:picMk id="6" creationId="{52106D17-EDF8-4A08-A64E-187D87EB84F9}"/>
          </ac:picMkLst>
        </pc:picChg>
      </pc:sldChg>
      <pc:sldChg chg="modSp ord modTransition">
        <pc:chgData name="Mike Nelson" userId="6bcdc125d2983377" providerId="LiveId" clId="{07448CA1-2B93-46DA-941C-0BAF5DF4008F}" dt="2019-07-08T12:27:33.809" v="4672"/>
        <pc:sldMkLst>
          <pc:docMk/>
          <pc:sldMk cId="100565249" sldId="1617"/>
        </pc:sldMkLst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83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85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01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02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03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04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06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08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09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10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11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12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13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14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16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24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25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26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27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28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30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31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36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37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44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45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51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52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58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63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65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66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17.445" v="490" actId="1035"/>
          <ac:spMkLst>
            <pc:docMk/>
            <pc:sldMk cId="100565249" sldId="1617"/>
            <ac:spMk id="168" creationId="{00000000-0000-0000-0000-000000000000}"/>
          </ac:spMkLst>
        </pc:spChg>
        <pc:grpChg chg="mod">
          <ac:chgData name="Mike Nelson" userId="6bcdc125d2983377" providerId="LiveId" clId="{07448CA1-2B93-46DA-941C-0BAF5DF4008F}" dt="2019-07-03T17:48:17.445" v="490" actId="1035"/>
          <ac:grpSpMkLst>
            <pc:docMk/>
            <pc:sldMk cId="100565249" sldId="1617"/>
            <ac:grpSpMk id="7" creationId="{00000000-0000-0000-0000-000000000000}"/>
          </ac:grpSpMkLst>
        </pc:grp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78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79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80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81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17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18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19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20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22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23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71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73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74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76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77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79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80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81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17.445" v="490" actId="1035"/>
          <ac:cxnSpMkLst>
            <pc:docMk/>
            <pc:sldMk cId="100565249" sldId="1617"/>
            <ac:cxnSpMk id="182" creationId="{00000000-0000-0000-0000-000000000000}"/>
          </ac:cxnSpMkLst>
        </pc:cxnChg>
      </pc:sldChg>
      <pc:sldChg chg="modSp modTransition setBg">
        <pc:chgData name="Mike Nelson" userId="6bcdc125d2983377" providerId="LiveId" clId="{07448CA1-2B93-46DA-941C-0BAF5DF4008F}" dt="2019-07-08T12:27:33.809" v="4672"/>
        <pc:sldMkLst>
          <pc:docMk/>
          <pc:sldMk cId="1783442611" sldId="1654"/>
        </pc:sldMkLst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5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40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48" creationId="{FB84EE3C-EFFC-4ECB-8EA4-706F3E5C12B6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49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61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62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63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75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198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217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223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224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252" creationId="{00000000-0000-0000-0000-000000000000}"/>
          </ac:spMkLst>
        </pc:spChg>
        <pc:spChg chg="mod">
          <ac:chgData name="Mike Nelson" userId="6bcdc125d2983377" providerId="LiveId" clId="{07448CA1-2B93-46DA-941C-0BAF5DF4008F}" dt="2019-07-03T17:48:57.438" v="505" actId="1035"/>
          <ac:spMkLst>
            <pc:docMk/>
            <pc:sldMk cId="1783442611" sldId="1654"/>
            <ac:spMk id="253" creationId="{00000000-0000-0000-0000-000000000000}"/>
          </ac:spMkLst>
        </pc:spChg>
        <pc:grpChg chg="mod">
          <ac:chgData name="Mike Nelson" userId="6bcdc125d2983377" providerId="LiveId" clId="{07448CA1-2B93-46DA-941C-0BAF5DF4008F}" dt="2019-07-03T17:48:57.438" v="505" actId="1035"/>
          <ac:grpSpMkLst>
            <pc:docMk/>
            <pc:sldMk cId="1783442611" sldId="1654"/>
            <ac:grpSpMk id="11" creationId="{00000000-0000-0000-0000-000000000000}"/>
          </ac:grpSpMkLst>
        </pc:grpChg>
        <pc:grpChg chg="mod">
          <ac:chgData name="Mike Nelson" userId="6bcdc125d2983377" providerId="LiveId" clId="{07448CA1-2B93-46DA-941C-0BAF5DF4008F}" dt="2019-07-03T17:48:57.438" v="505" actId="1035"/>
          <ac:grpSpMkLst>
            <pc:docMk/>
            <pc:sldMk cId="1783442611" sldId="1654"/>
            <ac:grpSpMk id="76" creationId="{00000000-0000-0000-0000-000000000000}"/>
          </ac:grpSpMkLst>
        </pc:grpChg>
        <pc:grpChg chg="mod">
          <ac:chgData name="Mike Nelson" userId="6bcdc125d2983377" providerId="LiveId" clId="{07448CA1-2B93-46DA-941C-0BAF5DF4008F}" dt="2019-07-03T17:48:57.438" v="505" actId="1035"/>
          <ac:grpSpMkLst>
            <pc:docMk/>
            <pc:sldMk cId="1783442611" sldId="1654"/>
            <ac:grpSpMk id="81" creationId="{00000000-0000-0000-0000-000000000000}"/>
          </ac:grpSpMkLst>
        </pc:grpChg>
        <pc:grpChg chg="mod">
          <ac:chgData name="Mike Nelson" userId="6bcdc125d2983377" providerId="LiveId" clId="{07448CA1-2B93-46DA-941C-0BAF5DF4008F}" dt="2019-07-03T17:48:57.438" v="505" actId="1035"/>
          <ac:grpSpMkLst>
            <pc:docMk/>
            <pc:sldMk cId="1783442611" sldId="1654"/>
            <ac:grpSpMk id="231" creationId="{00000000-0000-0000-0000-000000000000}"/>
          </ac:grpSpMkLst>
        </pc:grpChg>
        <pc:grpChg chg="mod">
          <ac:chgData name="Mike Nelson" userId="6bcdc125d2983377" providerId="LiveId" clId="{07448CA1-2B93-46DA-941C-0BAF5DF4008F}" dt="2019-07-03T17:48:57.438" v="505" actId="1035"/>
          <ac:grpSpMkLst>
            <pc:docMk/>
            <pc:sldMk cId="1783442611" sldId="1654"/>
            <ac:grpSpMk id="234" creationId="{00000000-0000-0000-0000-000000000000}"/>
          </ac:grpSpMkLst>
        </pc:grpChg>
        <pc:cxnChg chg="mod">
          <ac:chgData name="Mike Nelson" userId="6bcdc125d2983377" providerId="LiveId" clId="{07448CA1-2B93-46DA-941C-0BAF5DF4008F}" dt="2019-07-03T17:48:57.438" v="505" actId="1035"/>
          <ac:cxnSpMkLst>
            <pc:docMk/>
            <pc:sldMk cId="1783442611" sldId="1654"/>
            <ac:cxnSpMk id="46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57.438" v="505" actId="1035"/>
          <ac:cxnSpMkLst>
            <pc:docMk/>
            <pc:sldMk cId="1783442611" sldId="1654"/>
            <ac:cxnSpMk id="50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57.438" v="505" actId="1035"/>
          <ac:cxnSpMkLst>
            <pc:docMk/>
            <pc:sldMk cId="1783442611" sldId="1654"/>
            <ac:cxnSpMk id="51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57.438" v="505" actId="1035"/>
          <ac:cxnSpMkLst>
            <pc:docMk/>
            <pc:sldMk cId="1783442611" sldId="1654"/>
            <ac:cxnSpMk id="64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57.438" v="505" actId="1035"/>
          <ac:cxnSpMkLst>
            <pc:docMk/>
            <pc:sldMk cId="1783442611" sldId="1654"/>
            <ac:cxnSpMk id="201" creationId="{00000000-0000-0000-0000-000000000000}"/>
          </ac:cxnSpMkLst>
        </pc:cxnChg>
        <pc:cxnChg chg="mod">
          <ac:chgData name="Mike Nelson" userId="6bcdc125d2983377" providerId="LiveId" clId="{07448CA1-2B93-46DA-941C-0BAF5DF4008F}" dt="2019-07-03T17:48:57.438" v="505" actId="1035"/>
          <ac:cxnSpMkLst>
            <pc:docMk/>
            <pc:sldMk cId="1783442611" sldId="1654"/>
            <ac:cxnSpMk id="225" creationId="{00000000-0000-0000-0000-000000000000}"/>
          </ac:cxnSpMkLst>
        </pc:cxnChg>
      </pc:sldChg>
      <pc:sldChg chg="modSp del modTransition">
        <pc:chgData name="Mike Nelson" userId="6bcdc125d2983377" providerId="LiveId" clId="{07448CA1-2B93-46DA-941C-0BAF5DF4008F}" dt="2019-07-08T12:27:33.809" v="4672"/>
        <pc:sldMkLst>
          <pc:docMk/>
          <pc:sldMk cId="3808687415" sldId="1892"/>
        </pc:sldMkLst>
        <pc:spChg chg="mod">
          <ac:chgData name="Mike Nelson" userId="6bcdc125d2983377" providerId="LiveId" clId="{07448CA1-2B93-46DA-941C-0BAF5DF4008F}" dt="2019-07-05T12:35:44.514" v="551" actId="207"/>
          <ac:spMkLst>
            <pc:docMk/>
            <pc:sldMk cId="3808687415" sldId="1892"/>
            <ac:spMk id="4" creationId="{00000000-0000-0000-0000-000000000000}"/>
          </ac:spMkLst>
        </pc:spChg>
      </pc:sldChg>
      <pc:sldChg chg="del modTransition">
        <pc:chgData name="Mike Nelson" userId="6bcdc125d2983377" providerId="LiveId" clId="{07448CA1-2B93-46DA-941C-0BAF5DF4008F}" dt="2019-07-08T12:27:33.809" v="4672"/>
        <pc:sldMkLst>
          <pc:docMk/>
          <pc:sldMk cId="1391993348" sldId="1893"/>
        </pc:sldMkLst>
      </pc:sldChg>
      <pc:sldChg chg="del modTransition">
        <pc:chgData name="Mike Nelson" userId="6bcdc125d2983377" providerId="LiveId" clId="{07448CA1-2B93-46DA-941C-0BAF5DF4008F}" dt="2019-07-08T12:27:33.809" v="4672"/>
        <pc:sldMkLst>
          <pc:docMk/>
          <pc:sldMk cId="286674895" sldId="1895"/>
        </pc:sldMkLst>
      </pc:sldChg>
      <pc:sldChg chg="delSp modSp modTransition setBg delAnim modNotesTx">
        <pc:chgData name="Mike Nelson" userId="6bcdc125d2983377" providerId="LiveId" clId="{07448CA1-2B93-46DA-941C-0BAF5DF4008F}" dt="2019-07-08T12:27:33.809" v="4672"/>
        <pc:sldMkLst>
          <pc:docMk/>
          <pc:sldMk cId="4262766097" sldId="1925"/>
        </pc:sldMkLst>
        <pc:picChg chg="del mod">
          <ac:chgData name="Mike Nelson" userId="6bcdc125d2983377" providerId="LiveId" clId="{07448CA1-2B93-46DA-941C-0BAF5DF4008F}" dt="2019-07-08T12:25:50.406" v="4654" actId="478"/>
          <ac:picMkLst>
            <pc:docMk/>
            <pc:sldMk cId="4262766097" sldId="1925"/>
            <ac:picMk id="3" creationId="{A38F6F32-2C08-4C85-9A41-BC80B8D66F22}"/>
          </ac:picMkLst>
        </pc:picChg>
      </pc:sldChg>
      <pc:sldChg chg="modTransition">
        <pc:chgData name="Mike Nelson" userId="6bcdc125d2983377" providerId="LiveId" clId="{07448CA1-2B93-46DA-941C-0BAF5DF4008F}" dt="2019-07-08T12:27:33.809" v="4672"/>
        <pc:sldMkLst>
          <pc:docMk/>
          <pc:sldMk cId="270225842" sldId="2602"/>
        </pc:sldMkLst>
      </pc:sldChg>
      <pc:sldChg chg="modSp modTransition">
        <pc:chgData name="Mike Nelson" userId="6bcdc125d2983377" providerId="LiveId" clId="{07448CA1-2B93-46DA-941C-0BAF5DF4008F}" dt="2019-07-08T12:27:33.809" v="4672"/>
        <pc:sldMkLst>
          <pc:docMk/>
          <pc:sldMk cId="650855875" sldId="3238"/>
        </pc:sldMkLst>
        <pc:spChg chg="mod">
          <ac:chgData name="Mike Nelson" userId="6bcdc125d2983377" providerId="LiveId" clId="{07448CA1-2B93-46DA-941C-0BAF5DF4008F}" dt="2019-07-03T17:52:22.680" v="514" actId="1076"/>
          <ac:spMkLst>
            <pc:docMk/>
            <pc:sldMk cId="650855875" sldId="3238"/>
            <ac:spMk id="2" creationId="{8FD42495-8BD8-416E-ACFE-7B637ADCDF6F}"/>
          </ac:spMkLst>
        </pc:spChg>
        <pc:spChg chg="mod">
          <ac:chgData name="Mike Nelson" userId="6bcdc125d2983377" providerId="LiveId" clId="{07448CA1-2B93-46DA-941C-0BAF5DF4008F}" dt="2019-07-03T17:52:32.622" v="527" actId="1035"/>
          <ac:spMkLst>
            <pc:docMk/>
            <pc:sldMk cId="650855875" sldId="3238"/>
            <ac:spMk id="40" creationId="{889DB01D-84D3-46CC-8120-3406A31AA9D8}"/>
          </ac:spMkLst>
        </pc:spChg>
        <pc:grpChg chg="mod">
          <ac:chgData name="Mike Nelson" userId="6bcdc125d2983377" providerId="LiveId" clId="{07448CA1-2B93-46DA-941C-0BAF5DF4008F}" dt="2019-07-03T17:52:32.622" v="527" actId="1035"/>
          <ac:grpSpMkLst>
            <pc:docMk/>
            <pc:sldMk cId="650855875" sldId="3238"/>
            <ac:grpSpMk id="91" creationId="{839E0D82-D8B3-41FB-B8DC-17C654CCF410}"/>
          </ac:grpSpMkLst>
        </pc:grpChg>
        <pc:grpChg chg="mod">
          <ac:chgData name="Mike Nelson" userId="6bcdc125d2983377" providerId="LiveId" clId="{07448CA1-2B93-46DA-941C-0BAF5DF4008F}" dt="2019-07-03T17:52:32.622" v="527" actId="1035"/>
          <ac:grpSpMkLst>
            <pc:docMk/>
            <pc:sldMk cId="650855875" sldId="3238"/>
            <ac:grpSpMk id="101" creationId="{7D0EDBE8-8718-43E3-B79D-C6C937EC52E9}"/>
          </ac:grpSpMkLst>
        </pc:grpChg>
        <pc:grpChg chg="mod">
          <ac:chgData name="Mike Nelson" userId="6bcdc125d2983377" providerId="LiveId" clId="{07448CA1-2B93-46DA-941C-0BAF5DF4008F}" dt="2019-07-03T17:52:32.622" v="527" actId="1035"/>
          <ac:grpSpMkLst>
            <pc:docMk/>
            <pc:sldMk cId="650855875" sldId="3238"/>
            <ac:grpSpMk id="102" creationId="{FBB67EE6-2F14-461A-9B83-D18998582A21}"/>
          </ac:grpSpMkLst>
        </pc:grpChg>
        <pc:grpChg chg="mod">
          <ac:chgData name="Mike Nelson" userId="6bcdc125d2983377" providerId="LiveId" clId="{07448CA1-2B93-46DA-941C-0BAF5DF4008F}" dt="2019-07-03T17:52:32.622" v="527" actId="1035"/>
          <ac:grpSpMkLst>
            <pc:docMk/>
            <pc:sldMk cId="650855875" sldId="3238"/>
            <ac:grpSpMk id="104" creationId="{23544F3E-4090-47E3-8859-BEB2DBB6B0B2}"/>
          </ac:grpSpMkLst>
        </pc:grpChg>
        <pc:grpChg chg="mod">
          <ac:chgData name="Mike Nelson" userId="6bcdc125d2983377" providerId="LiveId" clId="{07448CA1-2B93-46DA-941C-0BAF5DF4008F}" dt="2019-07-03T17:52:32.622" v="527" actId="1035"/>
          <ac:grpSpMkLst>
            <pc:docMk/>
            <pc:sldMk cId="650855875" sldId="3238"/>
            <ac:grpSpMk id="109" creationId="{8B04B1E8-AAF8-42FC-9BFA-0C07E81B047D}"/>
          </ac:grpSpMkLst>
        </pc:grpChg>
        <pc:grpChg chg="mod">
          <ac:chgData name="Mike Nelson" userId="6bcdc125d2983377" providerId="LiveId" clId="{07448CA1-2B93-46DA-941C-0BAF5DF4008F}" dt="2019-07-03T17:52:32.622" v="527" actId="1035"/>
          <ac:grpSpMkLst>
            <pc:docMk/>
            <pc:sldMk cId="650855875" sldId="3238"/>
            <ac:grpSpMk id="110" creationId="{FCF609EF-B00C-49AD-9C50-471410A3C125}"/>
          </ac:grpSpMkLst>
        </pc:grpChg>
        <pc:grpChg chg="mod">
          <ac:chgData name="Mike Nelson" userId="6bcdc125d2983377" providerId="LiveId" clId="{07448CA1-2B93-46DA-941C-0BAF5DF4008F}" dt="2019-07-03T17:52:32.622" v="527" actId="1035"/>
          <ac:grpSpMkLst>
            <pc:docMk/>
            <pc:sldMk cId="650855875" sldId="3238"/>
            <ac:grpSpMk id="116" creationId="{F467744D-C838-4427-A53C-28E41C2EA252}"/>
          </ac:grpSpMkLst>
        </pc:grpChg>
        <pc:grpChg chg="mod">
          <ac:chgData name="Mike Nelson" userId="6bcdc125d2983377" providerId="LiveId" clId="{07448CA1-2B93-46DA-941C-0BAF5DF4008F}" dt="2019-07-03T17:52:32.622" v="527" actId="1035"/>
          <ac:grpSpMkLst>
            <pc:docMk/>
            <pc:sldMk cId="650855875" sldId="3238"/>
            <ac:grpSpMk id="128" creationId="{6E57F212-F091-4444-8A42-F9E51341A58E}"/>
          </ac:grpSpMkLst>
        </pc:grpChg>
        <pc:grpChg chg="mod">
          <ac:chgData name="Mike Nelson" userId="6bcdc125d2983377" providerId="LiveId" clId="{07448CA1-2B93-46DA-941C-0BAF5DF4008F}" dt="2019-07-03T17:52:32.622" v="527" actId="1035"/>
          <ac:grpSpMkLst>
            <pc:docMk/>
            <pc:sldMk cId="650855875" sldId="3238"/>
            <ac:grpSpMk id="129" creationId="{595082ED-D2FD-4359-8F73-17F8DE844EBC}"/>
          </ac:grpSpMkLst>
        </pc:grpChg>
        <pc:grpChg chg="mod">
          <ac:chgData name="Mike Nelson" userId="6bcdc125d2983377" providerId="LiveId" clId="{07448CA1-2B93-46DA-941C-0BAF5DF4008F}" dt="2019-07-03T17:52:32.622" v="527" actId="1035"/>
          <ac:grpSpMkLst>
            <pc:docMk/>
            <pc:sldMk cId="650855875" sldId="3238"/>
            <ac:grpSpMk id="146" creationId="{9BDC7B3B-EC11-419E-BB75-ABD7397A973D}"/>
          </ac:grpSpMkLst>
        </pc:grpChg>
      </pc:sldChg>
      <pc:sldChg chg="modTransition">
        <pc:chgData name="Mike Nelson" userId="6bcdc125d2983377" providerId="LiveId" clId="{07448CA1-2B93-46DA-941C-0BAF5DF4008F}" dt="2019-07-08T12:27:33.809" v="4672"/>
        <pc:sldMkLst>
          <pc:docMk/>
          <pc:sldMk cId="1287334497" sldId="4225"/>
        </pc:sldMkLst>
      </pc:sldChg>
      <pc:sldChg chg="del">
        <pc:chgData name="Mike Nelson" userId="6bcdc125d2983377" providerId="LiveId" clId="{07448CA1-2B93-46DA-941C-0BAF5DF4008F}" dt="2019-07-07T19:57:17.162" v="4503" actId="2696"/>
        <pc:sldMkLst>
          <pc:docMk/>
          <pc:sldMk cId="3514661761" sldId="4227"/>
        </pc:sldMkLst>
      </pc:sldChg>
      <pc:sldChg chg="ord modTransition">
        <pc:chgData name="Mike Nelson" userId="6bcdc125d2983377" providerId="LiveId" clId="{07448CA1-2B93-46DA-941C-0BAF5DF4008F}" dt="2019-07-08T12:27:33.809" v="4672"/>
        <pc:sldMkLst>
          <pc:docMk/>
          <pc:sldMk cId="4005619266" sldId="4228"/>
        </pc:sldMkLst>
      </pc:sldChg>
      <pc:sldChg chg="addSp delSp modSp add ord modTransition modAnim">
        <pc:chgData name="Mike Nelson" userId="6bcdc125d2983377" providerId="LiveId" clId="{07448CA1-2B93-46DA-941C-0BAF5DF4008F}" dt="2019-07-08T12:27:33.809" v="4672"/>
        <pc:sldMkLst>
          <pc:docMk/>
          <pc:sldMk cId="4171579129" sldId="4231"/>
        </pc:sldMkLst>
        <pc:spChg chg="add del mod">
          <ac:chgData name="Mike Nelson" userId="6bcdc125d2983377" providerId="LiveId" clId="{07448CA1-2B93-46DA-941C-0BAF5DF4008F}" dt="2019-07-03T16:37:10.849" v="97" actId="478"/>
          <ac:spMkLst>
            <pc:docMk/>
            <pc:sldMk cId="4171579129" sldId="4231"/>
            <ac:spMk id="3" creationId="{981474D2-9EF9-4481-9F7B-324FCCEBF390}"/>
          </ac:spMkLst>
        </pc:spChg>
        <pc:spChg chg="mod">
          <ac:chgData name="Mike Nelson" userId="6bcdc125d2983377" providerId="LiveId" clId="{07448CA1-2B93-46DA-941C-0BAF5DF4008F}" dt="2019-07-07T20:10:14.927" v="4529" actId="1076"/>
          <ac:spMkLst>
            <pc:docMk/>
            <pc:sldMk cId="4171579129" sldId="4231"/>
            <ac:spMk id="4" creationId="{FF1424E5-6E97-4F91-BD65-AC1D2A0F2CEF}"/>
          </ac:spMkLst>
        </pc:spChg>
        <pc:spChg chg="add mod">
          <ac:chgData name="Mike Nelson" userId="6bcdc125d2983377" providerId="LiveId" clId="{07448CA1-2B93-46DA-941C-0BAF5DF4008F}" dt="2019-07-07T20:08:35.142" v="4518" actId="1076"/>
          <ac:spMkLst>
            <pc:docMk/>
            <pc:sldMk cId="4171579129" sldId="4231"/>
            <ac:spMk id="6" creationId="{95C7DFAD-164F-4F61-B8C8-CF044079C4FB}"/>
          </ac:spMkLst>
        </pc:spChg>
        <pc:spChg chg="del">
          <ac:chgData name="Mike Nelson" userId="6bcdc125d2983377" providerId="LiveId" clId="{07448CA1-2B93-46DA-941C-0BAF5DF4008F}" dt="2019-07-03T16:36:58.805" v="94" actId="478"/>
          <ac:spMkLst>
            <pc:docMk/>
            <pc:sldMk cId="4171579129" sldId="4231"/>
            <ac:spMk id="75" creationId="{00000000-0000-0000-0000-000000000000}"/>
          </ac:spMkLst>
        </pc:spChg>
        <pc:picChg chg="add mod ord">
          <ac:chgData name="Mike Nelson" userId="6bcdc125d2983377" providerId="LiveId" clId="{07448CA1-2B93-46DA-941C-0BAF5DF4008F}" dt="2019-07-07T20:11:06.371" v="4532" actId="29295"/>
          <ac:picMkLst>
            <pc:docMk/>
            <pc:sldMk cId="4171579129" sldId="4231"/>
            <ac:picMk id="3" creationId="{7A1B9B08-3424-4AF9-ADE2-B5996094A86B}"/>
          </ac:picMkLst>
        </pc:picChg>
      </pc:sldChg>
      <pc:sldChg chg="addSp delSp modSp add mod ord modTransition addAnim modShow">
        <pc:chgData name="Mike Nelson" userId="6bcdc125d2983377" providerId="LiveId" clId="{07448CA1-2B93-46DA-941C-0BAF5DF4008F}" dt="2019-07-08T12:27:33.809" v="4672"/>
        <pc:sldMkLst>
          <pc:docMk/>
          <pc:sldMk cId="2692100870" sldId="4232"/>
        </pc:sldMkLst>
        <pc:spChg chg="mod">
          <ac:chgData name="Mike Nelson" userId="6bcdc125d2983377" providerId="LiveId" clId="{07448CA1-2B93-46DA-941C-0BAF5DF4008F}" dt="2019-07-03T16:45:32.539" v="297" actId="20577"/>
          <ac:spMkLst>
            <pc:docMk/>
            <pc:sldMk cId="2692100870" sldId="4232"/>
            <ac:spMk id="2" creationId="{E6814B45-3B94-4412-91B2-BB62CE8D7F30}"/>
          </ac:spMkLst>
        </pc:spChg>
        <pc:spChg chg="del">
          <ac:chgData name="Mike Nelson" userId="6bcdc125d2983377" providerId="LiveId" clId="{07448CA1-2B93-46DA-941C-0BAF5DF4008F}" dt="2019-07-03T16:43:30.177" v="239" actId="478"/>
          <ac:spMkLst>
            <pc:docMk/>
            <pc:sldMk cId="2692100870" sldId="4232"/>
            <ac:spMk id="3" creationId="{EDBBAE04-9521-4DF4-81FF-F650BF5B4B7C}"/>
          </ac:spMkLst>
        </pc:spChg>
        <pc:picChg chg="del">
          <ac:chgData name="Mike Nelson" userId="6bcdc125d2983377" providerId="LiveId" clId="{07448CA1-2B93-46DA-941C-0BAF5DF4008F}" dt="2019-07-03T16:43:31.545" v="240" actId="478"/>
          <ac:picMkLst>
            <pc:docMk/>
            <pc:sldMk cId="2692100870" sldId="4232"/>
            <ac:picMk id="5" creationId="{DB229DE1-0351-4053-84BE-31509B8974DC}"/>
          </ac:picMkLst>
        </pc:picChg>
        <pc:picChg chg="add mod modCrop">
          <ac:chgData name="Mike Nelson" userId="6bcdc125d2983377" providerId="LiveId" clId="{07448CA1-2B93-46DA-941C-0BAF5DF4008F}" dt="2019-07-03T16:44:30.207" v="248" actId="1076"/>
          <ac:picMkLst>
            <pc:docMk/>
            <pc:sldMk cId="2692100870" sldId="4232"/>
            <ac:picMk id="6" creationId="{43BB0F26-7F4A-4CEA-A25C-60EF66AA86E9}"/>
          </ac:picMkLst>
        </pc:picChg>
      </pc:sldChg>
      <pc:sldChg chg="addSp delSp modSp add modTransition addAnim delAnim modAnim modNotesTx">
        <pc:chgData name="Mike Nelson" userId="6bcdc125d2983377" providerId="LiveId" clId="{07448CA1-2B93-46DA-941C-0BAF5DF4008F}" dt="2019-07-08T12:27:33.809" v="4672"/>
        <pc:sldMkLst>
          <pc:docMk/>
          <pc:sldMk cId="1506066629" sldId="4233"/>
        </pc:sldMkLst>
        <pc:spChg chg="mod">
          <ac:chgData name="Mike Nelson" userId="6bcdc125d2983377" providerId="LiveId" clId="{07448CA1-2B93-46DA-941C-0BAF5DF4008F}" dt="2019-07-05T13:34:50.128" v="2302" actId="20577"/>
          <ac:spMkLst>
            <pc:docMk/>
            <pc:sldMk cId="1506066629" sldId="4233"/>
            <ac:spMk id="2" creationId="{E6814B45-3B94-4412-91B2-BB62CE8D7F30}"/>
          </ac:spMkLst>
        </pc:spChg>
        <pc:spChg chg="add mod">
          <ac:chgData name="Mike Nelson" userId="6bcdc125d2983377" providerId="LiveId" clId="{07448CA1-2B93-46DA-941C-0BAF5DF4008F}" dt="2019-07-05T13:46:49.415" v="2871" actId="1076"/>
          <ac:spMkLst>
            <pc:docMk/>
            <pc:sldMk cId="1506066629" sldId="4233"/>
            <ac:spMk id="4" creationId="{0F7FDE15-297F-4526-9D96-DE03F7376390}"/>
          </ac:spMkLst>
        </pc:spChg>
        <pc:spChg chg="add mod">
          <ac:chgData name="Mike Nelson" userId="6bcdc125d2983377" providerId="LiveId" clId="{07448CA1-2B93-46DA-941C-0BAF5DF4008F}" dt="2019-07-05T13:45:00.281" v="2860" actId="207"/>
          <ac:spMkLst>
            <pc:docMk/>
            <pc:sldMk cId="1506066629" sldId="4233"/>
            <ac:spMk id="5" creationId="{B021C2F4-E317-4E92-8D69-B624146BC5D3}"/>
          </ac:spMkLst>
        </pc:spChg>
        <pc:spChg chg="add mod">
          <ac:chgData name="Mike Nelson" userId="6bcdc125d2983377" providerId="LiveId" clId="{07448CA1-2B93-46DA-941C-0BAF5DF4008F}" dt="2019-07-05T13:44:50.108" v="2859" actId="403"/>
          <ac:spMkLst>
            <pc:docMk/>
            <pc:sldMk cId="1506066629" sldId="4233"/>
            <ac:spMk id="7" creationId="{90D014EB-042C-4DB8-B8E5-B3CCC989BB7E}"/>
          </ac:spMkLst>
        </pc:spChg>
        <pc:spChg chg="add mod">
          <ac:chgData name="Mike Nelson" userId="6bcdc125d2983377" providerId="LiveId" clId="{07448CA1-2B93-46DA-941C-0BAF5DF4008F}" dt="2019-07-05T13:44:50.108" v="2859" actId="403"/>
          <ac:spMkLst>
            <pc:docMk/>
            <pc:sldMk cId="1506066629" sldId="4233"/>
            <ac:spMk id="8" creationId="{D2CE1AEE-C4BC-4C0D-B252-892778971194}"/>
          </ac:spMkLst>
        </pc:spChg>
        <pc:spChg chg="add mod">
          <ac:chgData name="Mike Nelson" userId="6bcdc125d2983377" providerId="LiveId" clId="{07448CA1-2B93-46DA-941C-0BAF5DF4008F}" dt="2019-07-05T13:44:50.108" v="2859" actId="403"/>
          <ac:spMkLst>
            <pc:docMk/>
            <pc:sldMk cId="1506066629" sldId="4233"/>
            <ac:spMk id="9" creationId="{A1DCBCE3-F478-4509-AAE9-6EC1FAB5FC85}"/>
          </ac:spMkLst>
        </pc:spChg>
        <pc:spChg chg="add mod">
          <ac:chgData name="Mike Nelson" userId="6bcdc125d2983377" providerId="LiveId" clId="{07448CA1-2B93-46DA-941C-0BAF5DF4008F}" dt="2019-07-05T13:45:04.041" v="2861" actId="207"/>
          <ac:spMkLst>
            <pc:docMk/>
            <pc:sldMk cId="1506066629" sldId="4233"/>
            <ac:spMk id="10" creationId="{064629D4-72CB-45D7-95E8-7BC936E6A4E9}"/>
          </ac:spMkLst>
        </pc:spChg>
        <pc:spChg chg="add mod">
          <ac:chgData name="Mike Nelson" userId="6bcdc125d2983377" providerId="LiveId" clId="{07448CA1-2B93-46DA-941C-0BAF5DF4008F}" dt="2019-07-05T13:44:50.108" v="2859" actId="403"/>
          <ac:spMkLst>
            <pc:docMk/>
            <pc:sldMk cId="1506066629" sldId="4233"/>
            <ac:spMk id="11" creationId="{1FF1DB37-8E16-451B-89A7-0409B3FFCFFE}"/>
          </ac:spMkLst>
        </pc:spChg>
        <pc:spChg chg="add mod">
          <ac:chgData name="Mike Nelson" userId="6bcdc125d2983377" providerId="LiveId" clId="{07448CA1-2B93-46DA-941C-0BAF5DF4008F}" dt="2019-07-05T13:44:50.108" v="2859" actId="403"/>
          <ac:spMkLst>
            <pc:docMk/>
            <pc:sldMk cId="1506066629" sldId="4233"/>
            <ac:spMk id="12" creationId="{23E749AD-7729-46BA-8168-AED79AB5A292}"/>
          </ac:spMkLst>
        </pc:spChg>
        <pc:spChg chg="add mod">
          <ac:chgData name="Mike Nelson" userId="6bcdc125d2983377" providerId="LiveId" clId="{07448CA1-2B93-46DA-941C-0BAF5DF4008F}" dt="2019-07-05T13:45:11.862" v="2863" actId="207"/>
          <ac:spMkLst>
            <pc:docMk/>
            <pc:sldMk cId="1506066629" sldId="4233"/>
            <ac:spMk id="13" creationId="{BC2E60EE-62E3-4B4C-A717-39EC13B446A4}"/>
          </ac:spMkLst>
        </pc:spChg>
        <pc:spChg chg="add del mod">
          <ac:chgData name="Mike Nelson" userId="6bcdc125d2983377" providerId="LiveId" clId="{07448CA1-2B93-46DA-941C-0BAF5DF4008F}" dt="2019-07-05T13:44:29.432" v="2856" actId="478"/>
          <ac:spMkLst>
            <pc:docMk/>
            <pc:sldMk cId="1506066629" sldId="4233"/>
            <ac:spMk id="14" creationId="{8A7F2CAC-351C-4FD2-A24C-252458501B8D}"/>
          </ac:spMkLst>
        </pc:spChg>
        <pc:spChg chg="add mod">
          <ac:chgData name="Mike Nelson" userId="6bcdc125d2983377" providerId="LiveId" clId="{07448CA1-2B93-46DA-941C-0BAF5DF4008F}" dt="2019-07-05T13:44:50.108" v="2859" actId="403"/>
          <ac:spMkLst>
            <pc:docMk/>
            <pc:sldMk cId="1506066629" sldId="4233"/>
            <ac:spMk id="15" creationId="{505E7C51-FB96-4611-AE55-068BCCD507C7}"/>
          </ac:spMkLst>
        </pc:spChg>
        <pc:spChg chg="add mod">
          <ac:chgData name="Mike Nelson" userId="6bcdc125d2983377" providerId="LiveId" clId="{07448CA1-2B93-46DA-941C-0BAF5DF4008F}" dt="2019-07-05T13:45:46.590" v="2865" actId="1076"/>
          <ac:spMkLst>
            <pc:docMk/>
            <pc:sldMk cId="1506066629" sldId="4233"/>
            <ac:spMk id="16" creationId="{73D1CF2D-DCCF-4B2C-86A0-A990F2DD602A}"/>
          </ac:spMkLst>
        </pc:spChg>
        <pc:spChg chg="add mod">
          <ac:chgData name="Mike Nelson" userId="6bcdc125d2983377" providerId="LiveId" clId="{07448CA1-2B93-46DA-941C-0BAF5DF4008F}" dt="2019-07-05T13:46:01.883" v="2867" actId="1076"/>
          <ac:spMkLst>
            <pc:docMk/>
            <pc:sldMk cId="1506066629" sldId="4233"/>
            <ac:spMk id="17" creationId="{5169CC20-1FD5-49DE-9730-65D0BCA3807E}"/>
          </ac:spMkLst>
        </pc:spChg>
        <pc:spChg chg="add mod">
          <ac:chgData name="Mike Nelson" userId="6bcdc125d2983377" providerId="LiveId" clId="{07448CA1-2B93-46DA-941C-0BAF5DF4008F}" dt="2019-07-05T13:46:15.847" v="2869" actId="1076"/>
          <ac:spMkLst>
            <pc:docMk/>
            <pc:sldMk cId="1506066629" sldId="4233"/>
            <ac:spMk id="18" creationId="{3A4F6843-A3F2-4230-96E3-046B974E22EF}"/>
          </ac:spMkLst>
        </pc:spChg>
        <pc:graphicFrameChg chg="add mod modGraphic">
          <ac:chgData name="Mike Nelson" userId="6bcdc125d2983377" providerId="LiveId" clId="{07448CA1-2B93-46DA-941C-0BAF5DF4008F}" dt="2019-07-05T13:38:48.302" v="2428" actId="2711"/>
          <ac:graphicFrameMkLst>
            <pc:docMk/>
            <pc:sldMk cId="1506066629" sldId="4233"/>
            <ac:graphicFrameMk id="3" creationId="{33307B2B-1919-41EE-B41D-3D2505319858}"/>
          </ac:graphicFrameMkLst>
        </pc:graphicFrameChg>
        <pc:picChg chg="del mod">
          <ac:chgData name="Mike Nelson" userId="6bcdc125d2983377" providerId="LiveId" clId="{07448CA1-2B93-46DA-941C-0BAF5DF4008F}" dt="2019-07-05T13:34:53.577" v="2303" actId="478"/>
          <ac:picMkLst>
            <pc:docMk/>
            <pc:sldMk cId="1506066629" sldId="4233"/>
            <ac:picMk id="6" creationId="{43BB0F26-7F4A-4CEA-A25C-60EF66AA86E9}"/>
          </ac:picMkLst>
        </pc:picChg>
      </pc:sldChg>
      <pc:sldChg chg="addSp delSp modSp add ord modTransition addAnim delAnim modAnim">
        <pc:chgData name="Mike Nelson" userId="6bcdc125d2983377" providerId="LiveId" clId="{07448CA1-2B93-46DA-941C-0BAF5DF4008F}" dt="2019-07-08T12:27:33.809" v="4672"/>
        <pc:sldMkLst>
          <pc:docMk/>
          <pc:sldMk cId="3734141276" sldId="4235"/>
        </pc:sldMkLst>
        <pc:spChg chg="mod">
          <ac:chgData name="Mike Nelson" userId="6bcdc125d2983377" providerId="LiveId" clId="{07448CA1-2B93-46DA-941C-0BAF5DF4008F}" dt="2019-07-03T17:06:33.299" v="437" actId="20577"/>
          <ac:spMkLst>
            <pc:docMk/>
            <pc:sldMk cId="3734141276" sldId="4235"/>
            <ac:spMk id="2" creationId="{E6814B45-3B94-4412-91B2-BB62CE8D7F30}"/>
          </ac:spMkLst>
        </pc:spChg>
        <pc:spChg chg="add mod">
          <ac:chgData name="Mike Nelson" userId="6bcdc125d2983377" providerId="LiveId" clId="{07448CA1-2B93-46DA-941C-0BAF5DF4008F}" dt="2019-07-07T19:19:33.803" v="3783" actId="1076"/>
          <ac:spMkLst>
            <pc:docMk/>
            <pc:sldMk cId="3734141276" sldId="4235"/>
            <ac:spMk id="3" creationId="{EFDA1759-8656-4EF5-B74E-0CA82C7C7BE6}"/>
          </ac:spMkLst>
        </pc:spChg>
        <pc:spChg chg="add mod">
          <ac:chgData name="Mike Nelson" userId="6bcdc125d2983377" providerId="LiveId" clId="{07448CA1-2B93-46DA-941C-0BAF5DF4008F}" dt="2019-07-07T19:20:21.765" v="3829" actId="1076"/>
          <ac:spMkLst>
            <pc:docMk/>
            <pc:sldMk cId="3734141276" sldId="4235"/>
            <ac:spMk id="6" creationId="{958A3E31-4CB6-4C7D-816F-C8B7C4BD4ABC}"/>
          </ac:spMkLst>
        </pc:spChg>
        <pc:spChg chg="add mod">
          <ac:chgData name="Mike Nelson" userId="6bcdc125d2983377" providerId="LiveId" clId="{07448CA1-2B93-46DA-941C-0BAF5DF4008F}" dt="2019-07-07T19:20:40.663" v="3832" actId="1076"/>
          <ac:spMkLst>
            <pc:docMk/>
            <pc:sldMk cId="3734141276" sldId="4235"/>
            <ac:spMk id="7" creationId="{FFC0FA67-098C-4567-90FF-2F958E9A54AC}"/>
          </ac:spMkLst>
        </pc:spChg>
        <pc:picChg chg="add mod">
          <ac:chgData name="Mike Nelson" userId="6bcdc125d2983377" providerId="LiveId" clId="{07448CA1-2B93-46DA-941C-0BAF5DF4008F}" dt="2019-07-07T19:19:37.811" v="3784" actId="1076"/>
          <ac:picMkLst>
            <pc:docMk/>
            <pc:sldMk cId="3734141276" sldId="4235"/>
            <ac:picMk id="5" creationId="{E390D93D-7AC1-4B51-AC04-5EC546761745}"/>
          </ac:picMkLst>
        </pc:picChg>
        <pc:picChg chg="del">
          <ac:chgData name="Mike Nelson" userId="6bcdc125d2983377" providerId="LiveId" clId="{07448CA1-2B93-46DA-941C-0BAF5DF4008F}" dt="2019-07-03T17:06:35.698" v="438" actId="478"/>
          <ac:picMkLst>
            <pc:docMk/>
            <pc:sldMk cId="3734141276" sldId="4235"/>
            <ac:picMk id="6" creationId="{43BB0F26-7F4A-4CEA-A25C-60EF66AA86E9}"/>
          </ac:picMkLst>
        </pc:picChg>
      </pc:sldChg>
      <pc:sldChg chg="del modTransition">
        <pc:chgData name="Mike Nelson" userId="6bcdc125d2983377" providerId="LiveId" clId="{07448CA1-2B93-46DA-941C-0BAF5DF4008F}" dt="2019-07-08T12:27:33.809" v="4672"/>
        <pc:sldMkLst>
          <pc:docMk/>
          <pc:sldMk cId="1786057254" sldId="4236"/>
        </pc:sldMkLst>
      </pc:sldChg>
      <pc:sldChg chg="del modTransition">
        <pc:chgData name="Mike Nelson" userId="6bcdc125d2983377" providerId="LiveId" clId="{07448CA1-2B93-46DA-941C-0BAF5DF4008F}" dt="2019-07-08T12:27:33.809" v="4672"/>
        <pc:sldMkLst>
          <pc:docMk/>
          <pc:sldMk cId="1349744214" sldId="4237"/>
        </pc:sldMkLst>
      </pc:sldChg>
      <pc:sldChg chg="del modTransition">
        <pc:chgData name="Mike Nelson" userId="6bcdc125d2983377" providerId="LiveId" clId="{07448CA1-2B93-46DA-941C-0BAF5DF4008F}" dt="2019-07-08T12:27:33.809" v="4672"/>
        <pc:sldMkLst>
          <pc:docMk/>
          <pc:sldMk cId="1944052359" sldId="4238"/>
        </pc:sldMkLst>
      </pc:sldChg>
      <pc:sldChg chg="del modTransition">
        <pc:chgData name="Mike Nelson" userId="6bcdc125d2983377" providerId="LiveId" clId="{07448CA1-2B93-46DA-941C-0BAF5DF4008F}" dt="2019-07-08T12:27:33.809" v="4672"/>
        <pc:sldMkLst>
          <pc:docMk/>
          <pc:sldMk cId="3244500583" sldId="4239"/>
        </pc:sldMkLst>
      </pc:sldChg>
      <pc:sldChg chg="addSp modSp new modTransition setBg modNotesTx">
        <pc:chgData name="Mike Nelson" userId="6bcdc125d2983377" providerId="LiveId" clId="{07448CA1-2B93-46DA-941C-0BAF5DF4008F}" dt="2019-07-08T12:27:33.809" v="4672"/>
        <pc:sldMkLst>
          <pc:docMk/>
          <pc:sldMk cId="4252943896" sldId="4240"/>
        </pc:sldMkLst>
        <pc:spChg chg="mod">
          <ac:chgData name="Mike Nelson" userId="6bcdc125d2983377" providerId="LiveId" clId="{07448CA1-2B93-46DA-941C-0BAF5DF4008F}" dt="2019-07-05T13:19:16.380" v="1711" actId="1076"/>
          <ac:spMkLst>
            <pc:docMk/>
            <pc:sldMk cId="4252943896" sldId="4240"/>
            <ac:spMk id="2" creationId="{CD3FB97A-981C-4F80-8E39-F1DDBD501C47}"/>
          </ac:spMkLst>
        </pc:spChg>
        <pc:graphicFrameChg chg="add mod modGraphic">
          <ac:chgData name="Mike Nelson" userId="6bcdc125d2983377" providerId="LiveId" clId="{07448CA1-2B93-46DA-941C-0BAF5DF4008F}" dt="2019-07-05T13:54:31.929" v="3067" actId="20577"/>
          <ac:graphicFrameMkLst>
            <pc:docMk/>
            <pc:sldMk cId="4252943896" sldId="4240"/>
            <ac:graphicFrameMk id="3" creationId="{E0C00042-1B96-415C-8670-CB241341E328}"/>
          </ac:graphicFrameMkLst>
        </pc:graphicFrameChg>
      </pc:sldChg>
      <pc:sldChg chg="addSp delSp modSp add modTransition addAnim delAnim modAnim">
        <pc:chgData name="Mike Nelson" userId="6bcdc125d2983377" providerId="LiveId" clId="{07448CA1-2B93-46DA-941C-0BAF5DF4008F}" dt="2019-07-08T12:27:33.809" v="4672"/>
        <pc:sldMkLst>
          <pc:docMk/>
          <pc:sldMk cId="2321217576" sldId="4242"/>
        </pc:sldMkLst>
        <pc:spChg chg="del">
          <ac:chgData name="Mike Nelson" userId="6bcdc125d2983377" providerId="LiveId" clId="{07448CA1-2B93-46DA-941C-0BAF5DF4008F}" dt="2019-07-05T17:56:01.477" v="3488" actId="478"/>
          <ac:spMkLst>
            <pc:docMk/>
            <pc:sldMk cId="2321217576" sldId="4242"/>
            <ac:spMk id="2" creationId="{E6814B45-3B94-4412-91B2-BB62CE8D7F30}"/>
          </ac:spMkLst>
        </pc:spChg>
        <pc:spChg chg="del">
          <ac:chgData name="Mike Nelson" userId="6bcdc125d2983377" providerId="LiveId" clId="{07448CA1-2B93-46DA-941C-0BAF5DF4008F}" dt="2019-07-05T17:56:03.888" v="3489" actId="478"/>
          <ac:spMkLst>
            <pc:docMk/>
            <pc:sldMk cId="2321217576" sldId="4242"/>
            <ac:spMk id="3" creationId="{EDBBAE04-9521-4DF4-81FF-F650BF5B4B7C}"/>
          </ac:spMkLst>
        </pc:spChg>
        <pc:spChg chg="add mod">
          <ac:chgData name="Mike Nelson" userId="6bcdc125d2983377" providerId="LiveId" clId="{07448CA1-2B93-46DA-941C-0BAF5DF4008F}" dt="2019-07-07T20:28:00.894" v="4647" actId="1076"/>
          <ac:spMkLst>
            <pc:docMk/>
            <pc:sldMk cId="2321217576" sldId="4242"/>
            <ac:spMk id="6" creationId="{2C1737E3-6A4E-4CD4-842F-6165161BE50F}"/>
          </ac:spMkLst>
        </pc:spChg>
        <pc:spChg chg="add del mod">
          <ac:chgData name="Mike Nelson" userId="6bcdc125d2983377" providerId="LiveId" clId="{07448CA1-2B93-46DA-941C-0BAF5DF4008F}" dt="2019-07-07T20:26:59.606" v="4617" actId="478"/>
          <ac:spMkLst>
            <pc:docMk/>
            <pc:sldMk cId="2321217576" sldId="4242"/>
            <ac:spMk id="7" creationId="{337D8C37-DDE8-4CC8-BFA6-2E2B832ACCDA}"/>
          </ac:spMkLst>
        </pc:spChg>
        <pc:spChg chg="add del mod">
          <ac:chgData name="Mike Nelson" userId="6bcdc125d2983377" providerId="LiveId" clId="{07448CA1-2B93-46DA-941C-0BAF5DF4008F}" dt="2019-07-07T20:25:13.016" v="4595" actId="478"/>
          <ac:spMkLst>
            <pc:docMk/>
            <pc:sldMk cId="2321217576" sldId="4242"/>
            <ac:spMk id="8" creationId="{F749CE1D-377C-46E9-A2CB-DB90520A866F}"/>
          </ac:spMkLst>
        </pc:spChg>
        <pc:spChg chg="add del mod">
          <ac:chgData name="Mike Nelson" userId="6bcdc125d2983377" providerId="LiveId" clId="{07448CA1-2B93-46DA-941C-0BAF5DF4008F}" dt="2019-07-07T20:25:14.216" v="4596" actId="478"/>
          <ac:spMkLst>
            <pc:docMk/>
            <pc:sldMk cId="2321217576" sldId="4242"/>
            <ac:spMk id="9" creationId="{B4A42BE1-3861-4800-B5FE-8F3BC3AEB936}"/>
          </ac:spMkLst>
        </pc:spChg>
        <pc:spChg chg="add del mod">
          <ac:chgData name="Mike Nelson" userId="6bcdc125d2983377" providerId="LiveId" clId="{07448CA1-2B93-46DA-941C-0BAF5DF4008F}" dt="2019-07-07T20:25:16.151" v="4597" actId="478"/>
          <ac:spMkLst>
            <pc:docMk/>
            <pc:sldMk cId="2321217576" sldId="4242"/>
            <ac:spMk id="10" creationId="{A248FBE4-34B8-4B29-BADC-776D857899EE}"/>
          </ac:spMkLst>
        </pc:spChg>
        <pc:spChg chg="add del mod">
          <ac:chgData name="Mike Nelson" userId="6bcdc125d2983377" providerId="LiveId" clId="{07448CA1-2B93-46DA-941C-0BAF5DF4008F}" dt="2019-07-07T20:25:17.392" v="4598" actId="478"/>
          <ac:spMkLst>
            <pc:docMk/>
            <pc:sldMk cId="2321217576" sldId="4242"/>
            <ac:spMk id="11" creationId="{571C1479-10D9-4502-8316-440BC05862CF}"/>
          </ac:spMkLst>
        </pc:spChg>
        <pc:graphicFrameChg chg="add mod modGraphic">
          <ac:chgData name="Mike Nelson" userId="6bcdc125d2983377" providerId="LiveId" clId="{07448CA1-2B93-46DA-941C-0BAF5DF4008F}" dt="2019-07-07T20:28:26.646" v="4649" actId="1076"/>
          <ac:graphicFrameMkLst>
            <pc:docMk/>
            <pc:sldMk cId="2321217576" sldId="4242"/>
            <ac:graphicFrameMk id="2" creationId="{6672D63F-4FFF-4521-9C72-F9521423FC9F}"/>
          </ac:graphicFrameMkLst>
        </pc:graphicFrameChg>
      </pc:sldChg>
      <pc:sldChg chg="addSp modSp new del">
        <pc:chgData name="Mike Nelson" userId="6bcdc125d2983377" providerId="LiveId" clId="{07448CA1-2B93-46DA-941C-0BAF5DF4008F}" dt="2019-07-07T19:12:31.505" v="3775" actId="2696"/>
        <pc:sldMkLst>
          <pc:docMk/>
          <pc:sldMk cId="2302795521" sldId="4243"/>
        </pc:sldMkLst>
        <pc:picChg chg="add mod">
          <ac:chgData name="Mike Nelson" userId="6bcdc125d2983377" providerId="LiveId" clId="{07448CA1-2B93-46DA-941C-0BAF5DF4008F}" dt="2019-07-07T19:09:58.032" v="3759" actId="1076"/>
          <ac:picMkLst>
            <pc:docMk/>
            <pc:sldMk cId="2302795521" sldId="4243"/>
            <ac:picMk id="2" creationId="{BB4EAB2E-D6F3-4B1A-8344-C168005276E9}"/>
          </ac:picMkLst>
        </pc:picChg>
        <pc:picChg chg="add mod">
          <ac:chgData name="Mike Nelson" userId="6bcdc125d2983377" providerId="LiveId" clId="{07448CA1-2B93-46DA-941C-0BAF5DF4008F}" dt="2019-07-07T19:10:10.710" v="3761" actId="1076"/>
          <ac:picMkLst>
            <pc:docMk/>
            <pc:sldMk cId="2302795521" sldId="4243"/>
            <ac:picMk id="3" creationId="{A0FEF363-5CA3-4E2F-9B26-6E829679BAB3}"/>
          </ac:picMkLst>
        </pc:picChg>
        <pc:picChg chg="add mod">
          <ac:chgData name="Mike Nelson" userId="6bcdc125d2983377" providerId="LiveId" clId="{07448CA1-2B93-46DA-941C-0BAF5DF4008F}" dt="2019-07-07T19:10:26.980" v="3763" actId="1076"/>
          <ac:picMkLst>
            <pc:docMk/>
            <pc:sldMk cId="2302795521" sldId="4243"/>
            <ac:picMk id="4" creationId="{50A1664D-8349-4AF2-9152-ECC383B5B4D9}"/>
          </ac:picMkLst>
        </pc:picChg>
        <pc:picChg chg="add mod">
          <ac:chgData name="Mike Nelson" userId="6bcdc125d2983377" providerId="LiveId" clId="{07448CA1-2B93-46DA-941C-0BAF5DF4008F}" dt="2019-07-07T19:10:34.158" v="3765" actId="1076"/>
          <ac:picMkLst>
            <pc:docMk/>
            <pc:sldMk cId="2302795521" sldId="4243"/>
            <ac:picMk id="5" creationId="{178D9D67-6B91-4D8C-974C-700516C03789}"/>
          </ac:picMkLst>
        </pc:picChg>
        <pc:picChg chg="add mod">
          <ac:chgData name="Mike Nelson" userId="6bcdc125d2983377" providerId="LiveId" clId="{07448CA1-2B93-46DA-941C-0BAF5DF4008F}" dt="2019-07-07T19:10:47.400" v="3767" actId="1076"/>
          <ac:picMkLst>
            <pc:docMk/>
            <pc:sldMk cId="2302795521" sldId="4243"/>
            <ac:picMk id="6" creationId="{D7B13A4A-0DFD-4A3F-B3AC-D4DE5EFBEEE3}"/>
          </ac:picMkLst>
        </pc:picChg>
      </pc:sldChg>
      <pc:sldChg chg="new del">
        <pc:chgData name="Mike Nelson" userId="6bcdc125d2983377" providerId="LiveId" clId="{07448CA1-2B93-46DA-941C-0BAF5DF4008F}" dt="2019-07-07T19:34:23.933" v="3840" actId="2696"/>
        <pc:sldMkLst>
          <pc:docMk/>
          <pc:sldMk cId="2724684261" sldId="4243"/>
        </pc:sldMkLst>
      </pc:sldChg>
      <pc:sldChg chg="addSp delSp modSp new modTransition setBg modNotesTx">
        <pc:chgData name="Mike Nelson" userId="6bcdc125d2983377" providerId="LiveId" clId="{07448CA1-2B93-46DA-941C-0BAF5DF4008F}" dt="2019-07-08T12:27:33.809" v="4672"/>
        <pc:sldMkLst>
          <pc:docMk/>
          <pc:sldMk cId="3165128073" sldId="4244"/>
        </pc:sldMkLst>
        <pc:picChg chg="add del mod">
          <ac:chgData name="Mike Nelson" userId="6bcdc125d2983377" providerId="LiveId" clId="{07448CA1-2B93-46DA-941C-0BAF5DF4008F}" dt="2019-07-07T19:36:39.921" v="3846" actId="478"/>
          <ac:picMkLst>
            <pc:docMk/>
            <pc:sldMk cId="3165128073" sldId="4244"/>
            <ac:picMk id="3" creationId="{2F3E9A74-0200-4C1B-998C-46901CD9B1E6}"/>
          </ac:picMkLst>
        </pc:picChg>
      </pc:sldChg>
      <pc:sldChg chg="addSp modSp new modTransition setBg">
        <pc:chgData name="Mike Nelson" userId="6bcdc125d2983377" providerId="LiveId" clId="{07448CA1-2B93-46DA-941C-0BAF5DF4008F}" dt="2019-07-08T12:27:33.809" v="4672"/>
        <pc:sldMkLst>
          <pc:docMk/>
          <pc:sldMk cId="3708321231" sldId="4245"/>
        </pc:sldMkLst>
        <pc:spChg chg="add mod">
          <ac:chgData name="Mike Nelson" userId="6bcdc125d2983377" providerId="LiveId" clId="{07448CA1-2B93-46DA-941C-0BAF5DF4008F}" dt="2019-07-07T20:20:06.141" v="4566" actId="20577"/>
          <ac:spMkLst>
            <pc:docMk/>
            <pc:sldMk cId="3708321231" sldId="4245"/>
            <ac:spMk id="2" creationId="{0D99D1B2-10FE-4479-B7A3-74CAF3AE14B8}"/>
          </ac:spMkLst>
        </pc:spChg>
      </pc:sldChg>
      <pc:sldMasterChg chg="modSp modTransition modSldLayout">
        <pc:chgData name="Mike Nelson" userId="6bcdc125d2983377" providerId="LiveId" clId="{07448CA1-2B93-46DA-941C-0BAF5DF4008F}" dt="2019-07-08T12:27:33.809" v="4672"/>
        <pc:sldMasterMkLst>
          <pc:docMk/>
          <pc:sldMasterMk cId="0" sldId="2147483657"/>
        </pc:sldMasterMkLst>
        <pc:picChg chg="mod">
          <ac:chgData name="Mike Nelson" userId="6bcdc125d2983377" providerId="LiveId" clId="{07448CA1-2B93-46DA-941C-0BAF5DF4008F}" dt="2019-07-03T18:05:45.097" v="538" actId="1076"/>
          <ac:picMkLst>
            <pc:docMk/>
            <pc:sldMasterMk cId="0" sldId="2147483657"/>
            <ac:picMk id="3" creationId="{9A74A3F0-7209-4EE9-8275-A32553ABF8A4}"/>
          </ac:picMkLst>
        </pc:pic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0" sldId="2147483657"/>
            <pc:sldLayoutMk cId="0" sldId="2147483648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0" sldId="2147483657"/>
            <pc:sldLayoutMk cId="0" sldId="2147483649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0" sldId="2147483657"/>
            <pc:sldLayoutMk cId="0" sldId="2147483656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0" sldId="2147483657"/>
            <pc:sldLayoutMk cId="3556539831" sldId="2147483670"/>
          </pc:sldLayoutMkLst>
        </pc:sldLayoutChg>
      </pc:sldMasterChg>
      <pc:sldMasterChg chg="addSp delSp modSp modTransition modSldLayout">
        <pc:chgData name="Mike Nelson" userId="6bcdc125d2983377" providerId="LiveId" clId="{07448CA1-2B93-46DA-941C-0BAF5DF4008F}" dt="2019-07-08T12:27:33.809" v="4672"/>
        <pc:sldMasterMkLst>
          <pc:docMk/>
          <pc:sldMasterMk cId="2892660750" sldId="2147483671"/>
        </pc:sldMasterMkLst>
        <pc:spChg chg="add mod">
          <ac:chgData name="Mike Nelson" userId="6bcdc125d2983377" providerId="LiveId" clId="{07448CA1-2B93-46DA-941C-0BAF5DF4008F}" dt="2019-07-03T17:44:58.371" v="460" actId="207"/>
          <ac:spMkLst>
            <pc:docMk/>
            <pc:sldMasterMk cId="2892660750" sldId="2147483671"/>
            <ac:spMk id="8" creationId="{F3C574C0-2224-4091-B8E0-915CEC81A726}"/>
          </ac:spMkLst>
        </pc:spChg>
        <pc:picChg chg="add del">
          <ac:chgData name="Mike Nelson" userId="6bcdc125d2983377" providerId="LiveId" clId="{07448CA1-2B93-46DA-941C-0BAF5DF4008F}" dt="2019-07-03T17:51:39.309" v="511" actId="478"/>
          <ac:picMkLst>
            <pc:docMk/>
            <pc:sldMasterMk cId="2892660750" sldId="2147483671"/>
            <ac:picMk id="5" creationId="{EFA0B10A-CC41-462B-9E9C-0F995C17A8C5}"/>
          </ac:picMkLst>
        </pc:picChg>
        <pc:picChg chg="add">
          <ac:chgData name="Mike Nelson" userId="6bcdc125d2983377" providerId="LiveId" clId="{07448CA1-2B93-46DA-941C-0BAF5DF4008F}" dt="2019-07-03T17:44:16.364" v="458"/>
          <ac:picMkLst>
            <pc:docMk/>
            <pc:sldMasterMk cId="2892660750" sldId="2147483671"/>
            <ac:picMk id="6" creationId="{5F4DE741-3E7B-4F97-9D1B-8651B57AE796}"/>
          </ac:picMkLst>
        </pc:picChg>
        <pc:picChg chg="add del">
          <ac:chgData name="Mike Nelson" userId="6bcdc125d2983377" providerId="LiveId" clId="{07448CA1-2B93-46DA-941C-0BAF5DF4008F}" dt="2019-07-03T18:05:58.502" v="540" actId="478"/>
          <ac:picMkLst>
            <pc:docMk/>
            <pc:sldMasterMk cId="2892660750" sldId="2147483671"/>
            <ac:picMk id="9" creationId="{E61E3236-303F-419F-B1A2-B4FE836A52CA}"/>
          </ac:picMkLst>
        </pc:picChg>
        <pc:picChg chg="add">
          <ac:chgData name="Mike Nelson" userId="6bcdc125d2983377" providerId="LiveId" clId="{07448CA1-2B93-46DA-941C-0BAF5DF4008F}" dt="2019-07-03T18:05:55.270" v="539"/>
          <ac:picMkLst>
            <pc:docMk/>
            <pc:sldMasterMk cId="2892660750" sldId="2147483671"/>
            <ac:picMk id="10" creationId="{6A22E21F-0A16-4FC6-8DDA-5AB3E148B3D6}"/>
          </ac:picMkLst>
        </pc:pic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241240339" sldId="2147483672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2106475085" sldId="2147483673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3054675012" sldId="2147483674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4085580375" sldId="2147483675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4277267639" sldId="2147483676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4153783704" sldId="2147483677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764064182" sldId="2147483678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2010614163" sldId="2147483679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2007970351" sldId="2147483680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1625527021" sldId="2147483681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380900796" sldId="2147483682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1050900840" sldId="2147483683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3228445380" sldId="2147483684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1767205596" sldId="2147483685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844981929" sldId="2147483686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3333972835" sldId="2147483687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1868073453" sldId="2147483688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4238270023" sldId="2147483689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1810376834" sldId="2147483690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2037247993" sldId="2147483691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1357213869" sldId="2147483692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995353744" sldId="2147483693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1340897637" sldId="2147483694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892660750" sldId="2147483671"/>
            <pc:sldLayoutMk cId="4022390460" sldId="2147483718"/>
          </pc:sldLayoutMkLst>
        </pc:sldLayoutChg>
      </pc:sldMasterChg>
      <pc:sldMasterChg chg="addSp delSp modSp modTransition modSldLayout">
        <pc:chgData name="Mike Nelson" userId="6bcdc125d2983377" providerId="LiveId" clId="{07448CA1-2B93-46DA-941C-0BAF5DF4008F}" dt="2019-07-08T12:27:33.809" v="4672"/>
        <pc:sldMasterMkLst>
          <pc:docMk/>
          <pc:sldMasterMk cId="4084627135" sldId="2147483696"/>
        </pc:sldMasterMkLst>
        <pc:spChg chg="add mod">
          <ac:chgData name="Mike Nelson" userId="6bcdc125d2983377" providerId="LiveId" clId="{07448CA1-2B93-46DA-941C-0BAF5DF4008F}" dt="2019-07-03T17:45:17.374" v="462" actId="207"/>
          <ac:spMkLst>
            <pc:docMk/>
            <pc:sldMasterMk cId="4084627135" sldId="2147483696"/>
            <ac:spMk id="48" creationId="{070AB4AB-D5F8-4F12-B77D-9711866D844B}"/>
          </ac:spMkLst>
        </pc:spChg>
        <pc:picChg chg="add del">
          <ac:chgData name="Mike Nelson" userId="6bcdc125d2983377" providerId="LiveId" clId="{07448CA1-2B93-46DA-941C-0BAF5DF4008F}" dt="2019-07-03T17:51:51.638" v="513" actId="478"/>
          <ac:picMkLst>
            <pc:docMk/>
            <pc:sldMasterMk cId="4084627135" sldId="2147483696"/>
            <ac:picMk id="50" creationId="{594DCB09-1ABA-4126-ACD6-0A16478174D6}"/>
          </ac:picMkLst>
        </pc:picChg>
        <pc:picChg chg="add">
          <ac:chgData name="Mike Nelson" userId="6bcdc125d2983377" providerId="LiveId" clId="{07448CA1-2B93-46DA-941C-0BAF5DF4008F}" dt="2019-07-03T17:45:45.877" v="464"/>
          <ac:picMkLst>
            <pc:docMk/>
            <pc:sldMasterMk cId="4084627135" sldId="2147483696"/>
            <ac:picMk id="51" creationId="{DF5DB273-82AB-4A75-BCB8-234144384BCE}"/>
          </ac:picMkLst>
        </pc:picChg>
        <pc:picChg chg="add del">
          <ac:chgData name="Mike Nelson" userId="6bcdc125d2983377" providerId="LiveId" clId="{07448CA1-2B93-46DA-941C-0BAF5DF4008F}" dt="2019-07-03T18:06:07.773" v="542" actId="478"/>
          <ac:picMkLst>
            <pc:docMk/>
            <pc:sldMasterMk cId="4084627135" sldId="2147483696"/>
            <ac:picMk id="52" creationId="{06A68232-9151-403C-AD3D-00F6BCF682D0}"/>
          </ac:picMkLst>
        </pc:picChg>
        <pc:picChg chg="add">
          <ac:chgData name="Mike Nelson" userId="6bcdc125d2983377" providerId="LiveId" clId="{07448CA1-2B93-46DA-941C-0BAF5DF4008F}" dt="2019-07-03T18:06:06.109" v="541"/>
          <ac:picMkLst>
            <pc:docMk/>
            <pc:sldMasterMk cId="4084627135" sldId="2147483696"/>
            <ac:picMk id="53" creationId="{6982A7A2-5513-48D9-B4A2-AE5BFD3D7CAE}"/>
          </ac:picMkLst>
        </pc:pic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4136904037" sldId="2147483697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3582215786" sldId="2147483698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3999628801" sldId="2147483699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3601828529" sldId="2147483700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597784724" sldId="2147483701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316532755" sldId="2147483702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2617346797" sldId="2147483703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126636256" sldId="2147483704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495186124" sldId="2147483705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3837424774" sldId="2147483706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661373515" sldId="2147483707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3647372158" sldId="2147483708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2703004788" sldId="2147483709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4245791251" sldId="2147483710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778043579" sldId="2147483711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2551058774" sldId="2147483712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2307859923" sldId="2147483713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1994119916" sldId="2147483714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4269890704" sldId="2147483715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3768923156" sldId="2147483716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4084627135" sldId="2147483696"/>
            <pc:sldLayoutMk cId="2197210938" sldId="2147483717"/>
          </pc:sldLayoutMkLst>
        </pc:sldLayoutChg>
      </pc:sldMasterChg>
      <pc:sldMasterChg chg="modTransition modSldLayout">
        <pc:chgData name="Mike Nelson" userId="6bcdc125d2983377" providerId="LiveId" clId="{07448CA1-2B93-46DA-941C-0BAF5DF4008F}" dt="2019-07-08T12:27:33.809" v="4672"/>
        <pc:sldMasterMkLst>
          <pc:docMk/>
          <pc:sldMasterMk cId="2726751986" sldId="2147483719"/>
        </pc:sldMasterMkLst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3221173168" sldId="2147483720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840281792" sldId="2147483721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3396957551" sldId="2147483722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3498293444" sldId="2147483723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1849545165" sldId="2147483724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2470914967" sldId="2147483725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4101083794" sldId="2147483726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1532416571" sldId="2147483727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2513055554" sldId="2147483728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452504015" sldId="2147483729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89509097" sldId="2147483730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2107549824" sldId="2147483731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2503041182" sldId="2147483732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2324437387" sldId="2147483733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972947500" sldId="2147483734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938808747" sldId="2147483735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4049592471" sldId="2147483736"/>
          </pc:sldLayoutMkLst>
        </pc:sldLayoutChg>
        <pc:sldLayoutChg chg="modTransition">
          <pc:chgData name="Mike Nelson" userId="6bcdc125d2983377" providerId="LiveId" clId="{07448CA1-2B93-46DA-941C-0BAF5DF4008F}" dt="2019-07-08T12:27:33.809" v="4672"/>
          <pc:sldLayoutMkLst>
            <pc:docMk/>
            <pc:sldMasterMk cId="2726751986" sldId="2147483719"/>
            <pc:sldLayoutMk cId="4122429403" sldId="2147483737"/>
          </pc:sldLayoutMkLst>
        </pc:sldLayoutChg>
      </pc:sldMasterChg>
    </pc:docChg>
  </pc:docChgLst>
  <pc:docChgLst>
    <pc:chgData name="Mike Nelson" userId="6bcdc125d2983377" providerId="LiveId" clId="{87C7529B-A7C5-4336-94ED-A43D8B52849A}"/>
    <pc:docChg chg="modSld">
      <pc:chgData name="Mike Nelson" userId="6bcdc125d2983377" providerId="LiveId" clId="{87C7529B-A7C5-4336-94ED-A43D8B52849A}" dt="2019-08-03T23:45:23.619" v="19" actId="20577"/>
      <pc:docMkLst>
        <pc:docMk/>
      </pc:docMkLst>
      <pc:sldChg chg="modSp modAnim">
        <pc:chgData name="Mike Nelson" userId="6bcdc125d2983377" providerId="LiveId" clId="{87C7529B-A7C5-4336-94ED-A43D8B52849A}" dt="2019-08-03T23:45:23.619" v="19" actId="20577"/>
        <pc:sldMkLst>
          <pc:docMk/>
          <pc:sldMk cId="0" sldId="259"/>
        </pc:sldMkLst>
        <pc:spChg chg="mod">
          <ac:chgData name="Mike Nelson" userId="6bcdc125d2983377" providerId="LiveId" clId="{87C7529B-A7C5-4336-94ED-A43D8B52849A}" dt="2019-08-03T23:45:23.619" v="19" actId="20577"/>
          <ac:spMkLst>
            <pc:docMk/>
            <pc:sldMk cId="0" sldId="259"/>
            <ac:spMk id="4" creationId="{FF1424E5-6E97-4F91-BD65-AC1D2A0F2CEF}"/>
          </ac:spMkLst>
        </pc:spChg>
      </pc:sldChg>
    </pc:docChg>
  </pc:docChgLst>
  <pc:docChgLst>
    <pc:chgData name="Mike Nelson" userId="6bcdc125d2983377" providerId="LiveId" clId="{6FA834E0-B59A-4975-BA66-672393F46E1C}"/>
    <pc:docChg chg="custSel addSld modSld modSection">
      <pc:chgData name="Mike Nelson" userId="6bcdc125d2983377" providerId="LiveId" clId="{6FA834E0-B59A-4975-BA66-672393F46E1C}" dt="2019-08-06T02:52:45.617" v="74" actId="20577"/>
      <pc:docMkLst>
        <pc:docMk/>
      </pc:docMkLst>
      <pc:sldChg chg="modSp modAnim">
        <pc:chgData name="Mike Nelson" userId="6bcdc125d2983377" providerId="LiveId" clId="{6FA834E0-B59A-4975-BA66-672393F46E1C}" dt="2019-08-06T02:52:45.617" v="74" actId="20577"/>
        <pc:sldMkLst>
          <pc:docMk/>
          <pc:sldMk cId="0" sldId="259"/>
        </pc:sldMkLst>
        <pc:spChg chg="mod">
          <ac:chgData name="Mike Nelson" userId="6bcdc125d2983377" providerId="LiveId" clId="{6FA834E0-B59A-4975-BA66-672393F46E1C}" dt="2019-08-06T02:52:45.617" v="74" actId="20577"/>
          <ac:spMkLst>
            <pc:docMk/>
            <pc:sldMk cId="0" sldId="259"/>
            <ac:spMk id="4" creationId="{FF1424E5-6E97-4F91-BD65-AC1D2A0F2CEF}"/>
          </ac:spMkLst>
        </pc:spChg>
      </pc:sldChg>
      <pc:sldChg chg="addSp delSp modSp delAnim">
        <pc:chgData name="Mike Nelson" userId="6bcdc125d2983377" providerId="LiveId" clId="{6FA834E0-B59A-4975-BA66-672393F46E1C}" dt="2019-08-05T02:50:29.513" v="4" actId="14100"/>
        <pc:sldMkLst>
          <pc:docMk/>
          <pc:sldMk cId="1783442611" sldId="1654"/>
        </pc:sldMkLst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3" creationId="{625BCAD1-5191-4FE3-93C5-8752DAC8E601}"/>
          </ac:spMkLst>
        </pc:spChg>
        <pc:spChg chg="add del mod">
          <ac:chgData name="Mike Nelson" userId="6bcdc125d2983377" providerId="LiveId" clId="{6FA834E0-B59A-4975-BA66-672393F46E1C}" dt="2019-08-05T02:49:42.451" v="2" actId="478"/>
          <ac:spMkLst>
            <pc:docMk/>
            <pc:sldMk cId="1783442611" sldId="1654"/>
            <ac:spMk id="4" creationId="{04C4DAAB-8F32-44BA-B107-E1B6CA0C667F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5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40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48" creationId="{FB84EE3C-EFFC-4ECB-8EA4-706F3E5C12B6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49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61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62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63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75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198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217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223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224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252" creationId="{00000000-0000-0000-0000-000000000000}"/>
          </ac:spMkLst>
        </pc:spChg>
        <pc:spChg chg="del">
          <ac:chgData name="Mike Nelson" userId="6bcdc125d2983377" providerId="LiveId" clId="{6FA834E0-B59A-4975-BA66-672393F46E1C}" dt="2019-08-05T02:49:37.910" v="1" actId="478"/>
          <ac:spMkLst>
            <pc:docMk/>
            <pc:sldMk cId="1783442611" sldId="1654"/>
            <ac:spMk id="253" creationId="{00000000-0000-0000-0000-000000000000}"/>
          </ac:spMkLst>
        </pc:spChg>
        <pc:grpChg chg="del">
          <ac:chgData name="Mike Nelson" userId="6bcdc125d2983377" providerId="LiveId" clId="{6FA834E0-B59A-4975-BA66-672393F46E1C}" dt="2019-08-05T02:49:37.910" v="1" actId="478"/>
          <ac:grpSpMkLst>
            <pc:docMk/>
            <pc:sldMk cId="1783442611" sldId="1654"/>
            <ac:grpSpMk id="11" creationId="{00000000-0000-0000-0000-000000000000}"/>
          </ac:grpSpMkLst>
        </pc:grpChg>
        <pc:grpChg chg="del">
          <ac:chgData name="Mike Nelson" userId="6bcdc125d2983377" providerId="LiveId" clId="{6FA834E0-B59A-4975-BA66-672393F46E1C}" dt="2019-08-05T02:49:37.910" v="1" actId="478"/>
          <ac:grpSpMkLst>
            <pc:docMk/>
            <pc:sldMk cId="1783442611" sldId="1654"/>
            <ac:grpSpMk id="76" creationId="{00000000-0000-0000-0000-000000000000}"/>
          </ac:grpSpMkLst>
        </pc:grpChg>
        <pc:grpChg chg="del">
          <ac:chgData name="Mike Nelson" userId="6bcdc125d2983377" providerId="LiveId" clId="{6FA834E0-B59A-4975-BA66-672393F46E1C}" dt="2019-08-05T02:49:37.910" v="1" actId="478"/>
          <ac:grpSpMkLst>
            <pc:docMk/>
            <pc:sldMk cId="1783442611" sldId="1654"/>
            <ac:grpSpMk id="81" creationId="{00000000-0000-0000-0000-000000000000}"/>
          </ac:grpSpMkLst>
        </pc:grpChg>
        <pc:grpChg chg="del">
          <ac:chgData name="Mike Nelson" userId="6bcdc125d2983377" providerId="LiveId" clId="{6FA834E0-B59A-4975-BA66-672393F46E1C}" dt="2019-08-05T02:49:37.910" v="1" actId="478"/>
          <ac:grpSpMkLst>
            <pc:docMk/>
            <pc:sldMk cId="1783442611" sldId="1654"/>
            <ac:grpSpMk id="231" creationId="{00000000-0000-0000-0000-000000000000}"/>
          </ac:grpSpMkLst>
        </pc:grpChg>
        <pc:grpChg chg="del">
          <ac:chgData name="Mike Nelson" userId="6bcdc125d2983377" providerId="LiveId" clId="{6FA834E0-B59A-4975-BA66-672393F46E1C}" dt="2019-08-05T02:49:37.910" v="1" actId="478"/>
          <ac:grpSpMkLst>
            <pc:docMk/>
            <pc:sldMk cId="1783442611" sldId="1654"/>
            <ac:grpSpMk id="234" creationId="{00000000-0000-0000-0000-000000000000}"/>
          </ac:grpSpMkLst>
        </pc:grpChg>
        <pc:picChg chg="add mod">
          <ac:chgData name="Mike Nelson" userId="6bcdc125d2983377" providerId="LiveId" clId="{6FA834E0-B59A-4975-BA66-672393F46E1C}" dt="2019-08-05T02:50:29.513" v="4" actId="14100"/>
          <ac:picMkLst>
            <pc:docMk/>
            <pc:sldMk cId="1783442611" sldId="1654"/>
            <ac:picMk id="7" creationId="{2EC99BA8-7A16-476A-B688-1B755DF73F92}"/>
          </ac:picMkLst>
        </pc:picChg>
        <pc:cxnChg chg="del">
          <ac:chgData name="Mike Nelson" userId="6bcdc125d2983377" providerId="LiveId" clId="{6FA834E0-B59A-4975-BA66-672393F46E1C}" dt="2019-08-05T02:49:37.910" v="1" actId="478"/>
          <ac:cxnSpMkLst>
            <pc:docMk/>
            <pc:sldMk cId="1783442611" sldId="1654"/>
            <ac:cxnSpMk id="46" creationId="{00000000-0000-0000-0000-000000000000}"/>
          </ac:cxnSpMkLst>
        </pc:cxnChg>
        <pc:cxnChg chg="del">
          <ac:chgData name="Mike Nelson" userId="6bcdc125d2983377" providerId="LiveId" clId="{6FA834E0-B59A-4975-BA66-672393F46E1C}" dt="2019-08-05T02:49:37.910" v="1" actId="478"/>
          <ac:cxnSpMkLst>
            <pc:docMk/>
            <pc:sldMk cId="1783442611" sldId="1654"/>
            <ac:cxnSpMk id="50" creationId="{00000000-0000-0000-0000-000000000000}"/>
          </ac:cxnSpMkLst>
        </pc:cxnChg>
        <pc:cxnChg chg="del">
          <ac:chgData name="Mike Nelson" userId="6bcdc125d2983377" providerId="LiveId" clId="{6FA834E0-B59A-4975-BA66-672393F46E1C}" dt="2019-08-05T02:49:37.910" v="1" actId="478"/>
          <ac:cxnSpMkLst>
            <pc:docMk/>
            <pc:sldMk cId="1783442611" sldId="1654"/>
            <ac:cxnSpMk id="51" creationId="{00000000-0000-0000-0000-000000000000}"/>
          </ac:cxnSpMkLst>
        </pc:cxnChg>
        <pc:cxnChg chg="del">
          <ac:chgData name="Mike Nelson" userId="6bcdc125d2983377" providerId="LiveId" clId="{6FA834E0-B59A-4975-BA66-672393F46E1C}" dt="2019-08-05T02:49:37.910" v="1" actId="478"/>
          <ac:cxnSpMkLst>
            <pc:docMk/>
            <pc:sldMk cId="1783442611" sldId="1654"/>
            <ac:cxnSpMk id="64" creationId="{00000000-0000-0000-0000-000000000000}"/>
          </ac:cxnSpMkLst>
        </pc:cxnChg>
        <pc:cxnChg chg="del">
          <ac:chgData name="Mike Nelson" userId="6bcdc125d2983377" providerId="LiveId" clId="{6FA834E0-B59A-4975-BA66-672393F46E1C}" dt="2019-08-05T02:49:37.910" v="1" actId="478"/>
          <ac:cxnSpMkLst>
            <pc:docMk/>
            <pc:sldMk cId="1783442611" sldId="1654"/>
            <ac:cxnSpMk id="201" creationId="{00000000-0000-0000-0000-000000000000}"/>
          </ac:cxnSpMkLst>
        </pc:cxnChg>
        <pc:cxnChg chg="del">
          <ac:chgData name="Mike Nelson" userId="6bcdc125d2983377" providerId="LiveId" clId="{6FA834E0-B59A-4975-BA66-672393F46E1C}" dt="2019-08-05T02:49:37.910" v="1" actId="478"/>
          <ac:cxnSpMkLst>
            <pc:docMk/>
            <pc:sldMk cId="1783442611" sldId="1654"/>
            <ac:cxnSpMk id="225" creationId="{00000000-0000-0000-0000-000000000000}"/>
          </ac:cxnSpMkLst>
        </pc:cxnChg>
      </pc:sldChg>
      <pc:sldChg chg="add">
        <pc:chgData name="Mike Nelson" userId="6bcdc125d2983377" providerId="LiveId" clId="{6FA834E0-B59A-4975-BA66-672393F46E1C}" dt="2019-08-05T02:49:28.972" v="0" actId="2890"/>
        <pc:sldMkLst>
          <pc:docMk/>
          <pc:sldMk cId="585794239" sldId="4246"/>
        </pc:sldMkLst>
      </pc:sldChg>
    </pc:docChg>
  </pc:docChgLst>
  <pc:docChgLst>
    <pc:chgData name="Mike Nelson" userId="6bcdc125d2983377" providerId="LiveId" clId="{FF9F80B8-3437-44FC-9B95-1CEDA3929650}"/>
    <pc:docChg chg="undo custSel addSld delSld modSld modMainMaster">
      <pc:chgData name="Mike Nelson" userId="6bcdc125d2983377" providerId="LiveId" clId="{FF9F80B8-3437-44FC-9B95-1CEDA3929650}" dt="2019-06-27T19:21:25.361" v="609" actId="13926"/>
      <pc:docMkLst>
        <pc:docMk/>
      </pc:docMkLst>
      <pc:sldChg chg="modSp">
        <pc:chgData name="Mike Nelson" userId="6bcdc125d2983377" providerId="LiveId" clId="{FF9F80B8-3437-44FC-9B95-1CEDA3929650}" dt="2019-06-27T02:54:21.320" v="5" actId="20577"/>
        <pc:sldMkLst>
          <pc:docMk/>
          <pc:sldMk cId="405188728" sldId="258"/>
        </pc:sldMkLst>
        <pc:spChg chg="mod">
          <ac:chgData name="Mike Nelson" userId="6bcdc125d2983377" providerId="LiveId" clId="{FF9F80B8-3437-44FC-9B95-1CEDA3929650}" dt="2019-06-27T02:53:46.691" v="3" actId="207"/>
          <ac:spMkLst>
            <pc:docMk/>
            <pc:sldMk cId="405188728" sldId="258"/>
            <ac:spMk id="6" creationId="{00000000-0000-0000-0000-000000000000}"/>
          </ac:spMkLst>
        </pc:spChg>
        <pc:spChg chg="mod">
          <ac:chgData name="Mike Nelson" userId="6bcdc125d2983377" providerId="LiveId" clId="{FF9F80B8-3437-44FC-9B95-1CEDA3929650}" dt="2019-06-27T02:54:21.320" v="5" actId="20577"/>
          <ac:spMkLst>
            <pc:docMk/>
            <pc:sldMk cId="405188728" sldId="258"/>
            <ac:spMk id="8" creationId="{00000000-0000-0000-0000-000000000000}"/>
          </ac:spMkLst>
        </pc:spChg>
      </pc:sldChg>
      <pc:sldChg chg="modSp modAnim">
        <pc:chgData name="Mike Nelson" userId="6bcdc125d2983377" providerId="LiveId" clId="{FF9F80B8-3437-44FC-9B95-1CEDA3929650}" dt="2019-06-27T19:21:25.361" v="609" actId="13926"/>
        <pc:sldMkLst>
          <pc:docMk/>
          <pc:sldMk cId="0" sldId="259"/>
        </pc:sldMkLst>
        <pc:spChg chg="mod">
          <ac:chgData name="Mike Nelson" userId="6bcdc125d2983377" providerId="LiveId" clId="{FF9F80B8-3437-44FC-9B95-1CEDA3929650}" dt="2019-06-27T19:21:25.361" v="609" actId="13926"/>
          <ac:spMkLst>
            <pc:docMk/>
            <pc:sldMk cId="0" sldId="259"/>
            <ac:spMk id="4" creationId="{FF1424E5-6E97-4F91-BD65-AC1D2A0F2CEF}"/>
          </ac:spMkLst>
        </pc:spChg>
        <pc:spChg chg="mod">
          <ac:chgData name="Mike Nelson" userId="6bcdc125d2983377" providerId="LiveId" clId="{FF9F80B8-3437-44FC-9B95-1CEDA3929650}" dt="2019-06-27T14:46:57.614" v="310" actId="207"/>
          <ac:spMkLst>
            <pc:docMk/>
            <pc:sldMk cId="0" sldId="259"/>
            <ac:spMk id="75" creationId="{00000000-0000-0000-0000-000000000000}"/>
          </ac:spMkLst>
        </pc:spChg>
      </pc:sldChg>
      <pc:sldChg chg="addSp delSp modSp">
        <pc:chgData name="Mike Nelson" userId="6bcdc125d2983377" providerId="LiveId" clId="{FF9F80B8-3437-44FC-9B95-1CEDA3929650}" dt="2019-06-27T14:48:51.890" v="324" actId="1367"/>
        <pc:sldMkLst>
          <pc:docMk/>
          <pc:sldMk cId="0" sldId="278"/>
        </pc:sldMkLst>
        <pc:spChg chg="mod">
          <ac:chgData name="Mike Nelson" userId="6bcdc125d2983377" providerId="LiveId" clId="{FF9F80B8-3437-44FC-9B95-1CEDA3929650}" dt="2019-06-27T14:47:56.299" v="319" actId="207"/>
          <ac:spMkLst>
            <pc:docMk/>
            <pc:sldMk cId="0" sldId="278"/>
            <ac:spMk id="308" creationId="{00000000-0000-0000-0000-000000000000}"/>
          </ac:spMkLst>
        </pc:spChg>
        <pc:spChg chg="mod">
          <ac:chgData name="Mike Nelson" userId="6bcdc125d2983377" providerId="LiveId" clId="{FF9F80B8-3437-44FC-9B95-1CEDA3929650}" dt="2019-06-27T14:47:56.299" v="319" actId="207"/>
          <ac:spMkLst>
            <pc:docMk/>
            <pc:sldMk cId="0" sldId="278"/>
            <ac:spMk id="309" creationId="{00000000-0000-0000-0000-000000000000}"/>
          </ac:spMkLst>
        </pc:spChg>
        <pc:picChg chg="add mod">
          <ac:chgData name="Mike Nelson" userId="6bcdc125d2983377" providerId="LiveId" clId="{FF9F80B8-3437-44FC-9B95-1CEDA3929650}" dt="2019-06-27T14:48:51.890" v="324" actId="1367"/>
          <ac:picMkLst>
            <pc:docMk/>
            <pc:sldMk cId="0" sldId="278"/>
            <ac:picMk id="4" creationId="{4D5E0394-6E65-4588-8622-2E38B536DD47}"/>
          </ac:picMkLst>
        </pc:picChg>
        <pc:picChg chg="del">
          <ac:chgData name="Mike Nelson" userId="6bcdc125d2983377" providerId="LiveId" clId="{FF9F80B8-3437-44FC-9B95-1CEDA3929650}" dt="2019-06-27T02:55:42.122" v="14" actId="478"/>
          <ac:picMkLst>
            <pc:docMk/>
            <pc:sldMk cId="0" sldId="278"/>
            <ac:picMk id="5" creationId="{3D4DFA2C-74EF-42FB-ABB1-FE578A107856}"/>
          </ac:picMkLst>
        </pc:picChg>
      </pc:sldChg>
      <pc:sldChg chg="modSp">
        <pc:chgData name="Mike Nelson" userId="6bcdc125d2983377" providerId="LiveId" clId="{FF9F80B8-3437-44FC-9B95-1CEDA3929650}" dt="2019-06-27T14:45:51.575" v="306" actId="207"/>
        <pc:sldMkLst>
          <pc:docMk/>
          <pc:sldMk cId="1095419044" sldId="283"/>
        </pc:sldMkLst>
        <pc:spChg chg="mod">
          <ac:chgData name="Mike Nelson" userId="6bcdc125d2983377" providerId="LiveId" clId="{FF9F80B8-3437-44FC-9B95-1CEDA3929650}" dt="2019-06-27T14:45:51.575" v="306" actId="207"/>
          <ac:spMkLst>
            <pc:docMk/>
            <pc:sldMk cId="1095419044" sldId="283"/>
            <ac:spMk id="4" creationId="{2AB04982-89E1-4C0C-A38A-DA588A85F659}"/>
          </ac:spMkLst>
        </pc:spChg>
      </pc:sldChg>
      <pc:sldChg chg="modSp">
        <pc:chgData name="Mike Nelson" userId="6bcdc125d2983377" providerId="LiveId" clId="{FF9F80B8-3437-44FC-9B95-1CEDA3929650}" dt="2019-06-27T14:47:48.091" v="318" actId="207"/>
        <pc:sldMkLst>
          <pc:docMk/>
          <pc:sldMk cId="220405606" sldId="295"/>
        </pc:sldMkLst>
        <pc:spChg chg="mod">
          <ac:chgData name="Mike Nelson" userId="6bcdc125d2983377" providerId="LiveId" clId="{FF9F80B8-3437-44FC-9B95-1CEDA3929650}" dt="2019-06-27T14:47:48.091" v="318" actId="207"/>
          <ac:spMkLst>
            <pc:docMk/>
            <pc:sldMk cId="220405606" sldId="295"/>
            <ac:spMk id="54" creationId="{00000000-0000-0000-0000-000000000000}"/>
          </ac:spMkLst>
        </pc:spChg>
      </pc:sldChg>
      <pc:sldChg chg="addSp delSp modSp new add">
        <pc:chgData name="Mike Nelson" userId="6bcdc125d2983377" providerId="LiveId" clId="{FF9F80B8-3437-44FC-9B95-1CEDA3929650}" dt="2019-06-27T15:25:01.044" v="438" actId="1076"/>
        <pc:sldMkLst>
          <pc:docMk/>
          <pc:sldMk cId="4029310655" sldId="446"/>
        </pc:sldMkLst>
        <pc:spChg chg="add mod">
          <ac:chgData name="Mike Nelson" userId="6bcdc125d2983377" providerId="LiveId" clId="{FF9F80B8-3437-44FC-9B95-1CEDA3929650}" dt="2019-06-27T15:25:01.044" v="438" actId="1076"/>
          <ac:spMkLst>
            <pc:docMk/>
            <pc:sldMk cId="4029310655" sldId="446"/>
            <ac:spMk id="2" creationId="{E6814B45-3B94-4412-91B2-BB62CE8D7F30}"/>
          </ac:spMkLst>
        </pc:spChg>
        <pc:spChg chg="add mod">
          <ac:chgData name="Mike Nelson" userId="6bcdc125d2983377" providerId="LiveId" clId="{FF9F80B8-3437-44FC-9B95-1CEDA3929650}" dt="2019-06-27T14:47:04.687" v="311" actId="207"/>
          <ac:spMkLst>
            <pc:docMk/>
            <pc:sldMk cId="4029310655" sldId="446"/>
            <ac:spMk id="3" creationId="{EDBBAE04-9521-4DF4-81FF-F650BF5B4B7C}"/>
          </ac:spMkLst>
        </pc:spChg>
        <pc:picChg chg="add mod ord">
          <ac:chgData name="Mike Nelson" userId="6bcdc125d2983377" providerId="LiveId" clId="{FF9F80B8-3437-44FC-9B95-1CEDA3929650}" dt="2019-06-27T14:36:31.971" v="259" actId="1076"/>
          <ac:picMkLst>
            <pc:docMk/>
            <pc:sldMk cId="4029310655" sldId="446"/>
            <ac:picMk id="5" creationId="{DB229DE1-0351-4053-84BE-31509B8974DC}"/>
          </ac:picMkLst>
        </pc:picChg>
        <pc:picChg chg="add del mod ord">
          <ac:chgData name="Mike Nelson" userId="6bcdc125d2983377" providerId="LiveId" clId="{FF9F80B8-3437-44FC-9B95-1CEDA3929650}" dt="2019-06-27T14:37:25.423" v="265" actId="478"/>
          <ac:picMkLst>
            <pc:docMk/>
            <pc:sldMk cId="4029310655" sldId="446"/>
            <ac:picMk id="7" creationId="{B9DDA6FD-4547-4E84-A442-1820E2687D52}"/>
          </ac:picMkLst>
        </pc:picChg>
      </pc:sldChg>
      <pc:sldChg chg="modSp">
        <pc:chgData name="Mike Nelson" userId="6bcdc125d2983377" providerId="LiveId" clId="{FF9F80B8-3437-44FC-9B95-1CEDA3929650}" dt="2019-06-27T15:26:33.444" v="444" actId="2711"/>
        <pc:sldMkLst>
          <pc:docMk/>
          <pc:sldMk cId="100565249" sldId="1617"/>
        </pc:sldMkLst>
        <pc:spChg chg="mod">
          <ac:chgData name="Mike Nelson" userId="6bcdc125d2983377" providerId="LiveId" clId="{FF9F80B8-3437-44FC-9B95-1CEDA3929650}" dt="2019-06-27T15:23:52.558" v="424" actId="2711"/>
          <ac:spMkLst>
            <pc:docMk/>
            <pc:sldMk cId="100565249" sldId="1617"/>
            <ac:spMk id="73" creationId="{E49570AE-35AE-411F-B899-C7ED4DE2761F}"/>
          </ac:spMkLst>
        </pc:spChg>
        <pc:spChg chg="mod">
          <ac:chgData name="Mike Nelson" userId="6bcdc125d2983377" providerId="LiveId" clId="{FF9F80B8-3437-44FC-9B95-1CEDA3929650}" dt="2019-06-27T15:18:18.945" v="412" actId="207"/>
          <ac:spMkLst>
            <pc:docMk/>
            <pc:sldMk cId="100565249" sldId="1617"/>
            <ac:spMk id="85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8:18.945" v="412" actId="207"/>
          <ac:spMkLst>
            <pc:docMk/>
            <pc:sldMk cId="100565249" sldId="1617"/>
            <ac:spMk id="101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8:18.945" v="412" actId="207"/>
          <ac:spMkLst>
            <pc:docMk/>
            <pc:sldMk cId="100565249" sldId="1617"/>
            <ac:spMk id="102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8:18.945" v="412" actId="207"/>
          <ac:spMkLst>
            <pc:docMk/>
            <pc:sldMk cId="100565249" sldId="1617"/>
            <ac:spMk id="103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8:18.945" v="412" actId="207"/>
          <ac:spMkLst>
            <pc:docMk/>
            <pc:sldMk cId="100565249" sldId="1617"/>
            <ac:spMk id="104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6:34.435" v="403" actId="208"/>
          <ac:spMkLst>
            <pc:docMk/>
            <pc:sldMk cId="100565249" sldId="1617"/>
            <ac:spMk id="108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6:31.652" v="402" actId="208"/>
          <ac:spMkLst>
            <pc:docMk/>
            <pc:sldMk cId="100565249" sldId="1617"/>
            <ac:spMk id="109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6:27.032" v="401" actId="208"/>
          <ac:spMkLst>
            <pc:docMk/>
            <pc:sldMk cId="100565249" sldId="1617"/>
            <ac:spMk id="110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6:23.927" v="400" actId="208"/>
          <ac:spMkLst>
            <pc:docMk/>
            <pc:sldMk cId="100565249" sldId="1617"/>
            <ac:spMk id="111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6:15.510" v="399" actId="208"/>
          <ac:spMkLst>
            <pc:docMk/>
            <pc:sldMk cId="100565249" sldId="1617"/>
            <ac:spMk id="112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8:01.437" v="410" actId="207"/>
          <ac:spMkLst>
            <pc:docMk/>
            <pc:sldMk cId="100565249" sldId="1617"/>
            <ac:spMk id="124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8:01.437" v="410" actId="207"/>
          <ac:spMkLst>
            <pc:docMk/>
            <pc:sldMk cId="100565249" sldId="1617"/>
            <ac:spMk id="125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8:01.437" v="410" actId="207"/>
          <ac:spMkLst>
            <pc:docMk/>
            <pc:sldMk cId="100565249" sldId="1617"/>
            <ac:spMk id="126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8:01.437" v="410" actId="207"/>
          <ac:spMkLst>
            <pc:docMk/>
            <pc:sldMk cId="100565249" sldId="1617"/>
            <ac:spMk id="127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8:01.437" v="410" actId="207"/>
          <ac:spMkLst>
            <pc:docMk/>
            <pc:sldMk cId="100565249" sldId="1617"/>
            <ac:spMk id="128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8:01.437" v="410" actId="207"/>
          <ac:spMkLst>
            <pc:docMk/>
            <pc:sldMk cId="100565249" sldId="1617"/>
            <ac:spMk id="130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17:48.085" v="409" actId="207"/>
          <ac:spMkLst>
            <pc:docMk/>
            <pc:sldMk cId="100565249" sldId="1617"/>
            <ac:spMk id="131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26:33.444" v="444" actId="2711"/>
          <ac:spMkLst>
            <pc:docMk/>
            <pc:sldMk cId="100565249" sldId="1617"/>
            <ac:spMk id="197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26:25.177" v="443" actId="2711"/>
          <ac:spMkLst>
            <pc:docMk/>
            <pc:sldMk cId="100565249" sldId="1617"/>
            <ac:spMk id="210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26:16.988" v="442" actId="2711"/>
          <ac:spMkLst>
            <pc:docMk/>
            <pc:sldMk cId="100565249" sldId="1617"/>
            <ac:spMk id="214" creationId="{00000000-0000-0000-0000-000000000000}"/>
          </ac:spMkLst>
        </pc:spChg>
        <pc:spChg chg="mod">
          <ac:chgData name="Mike Nelson" userId="6bcdc125d2983377" providerId="LiveId" clId="{FF9F80B8-3437-44FC-9B95-1CEDA3929650}" dt="2019-06-27T15:26:04.542" v="441"/>
          <ac:spMkLst>
            <pc:docMk/>
            <pc:sldMk cId="100565249" sldId="1617"/>
            <ac:spMk id="218" creationId="{00000000-0000-0000-0000-000000000000}"/>
          </ac:spMkLst>
        </pc:sp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78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79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80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118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119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120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122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171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173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174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176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177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179" creationId="{00000000-0000-0000-0000-000000000000}"/>
          </ac:cxnSpMkLst>
        </pc:cxnChg>
        <pc:cxnChg chg="mod">
          <ac:chgData name="Mike Nelson" userId="6bcdc125d2983377" providerId="LiveId" clId="{FF9F80B8-3437-44FC-9B95-1CEDA3929650}" dt="2019-06-27T15:17:19.140" v="404" actId="208"/>
          <ac:cxnSpMkLst>
            <pc:docMk/>
            <pc:sldMk cId="100565249" sldId="1617"/>
            <ac:cxnSpMk id="180" creationId="{00000000-0000-0000-0000-000000000000}"/>
          </ac:cxnSpMkLst>
        </pc:cxnChg>
      </pc:sldChg>
      <pc:sldChg chg="modSp modNotes modNotesTx">
        <pc:chgData name="Mike Nelson" userId="6bcdc125d2983377" providerId="LiveId" clId="{FF9F80B8-3437-44FC-9B95-1CEDA3929650}" dt="2019-06-27T15:24:22.654" v="429" actId="113"/>
        <pc:sldMkLst>
          <pc:docMk/>
          <pc:sldMk cId="1783442611" sldId="1654"/>
        </pc:sldMkLst>
        <pc:spChg chg="mod">
          <ac:chgData name="Mike Nelson" userId="6bcdc125d2983377" providerId="LiveId" clId="{FF9F80B8-3437-44FC-9B95-1CEDA3929650}" dt="2019-06-27T15:24:22.654" v="429" actId="113"/>
          <ac:spMkLst>
            <pc:docMk/>
            <pc:sldMk cId="1783442611" sldId="1654"/>
            <ac:spMk id="3" creationId="{625BCAD1-5191-4FE3-93C5-8752DAC8E601}"/>
          </ac:spMkLst>
        </pc:spChg>
      </pc:sldChg>
      <pc:sldChg chg="modSp modNotesTx">
        <pc:chgData name="Mike Nelson" userId="6bcdc125d2983377" providerId="LiveId" clId="{FF9F80B8-3437-44FC-9B95-1CEDA3929650}" dt="2019-06-27T15:24:03.441" v="425" actId="2711"/>
        <pc:sldMkLst>
          <pc:docMk/>
          <pc:sldMk cId="650855875" sldId="3238"/>
        </pc:sldMkLst>
        <pc:spChg chg="mod">
          <ac:chgData name="Mike Nelson" userId="6bcdc125d2983377" providerId="LiveId" clId="{FF9F80B8-3437-44FC-9B95-1CEDA3929650}" dt="2019-06-27T15:24:03.441" v="425" actId="2711"/>
          <ac:spMkLst>
            <pc:docMk/>
            <pc:sldMk cId="650855875" sldId="3238"/>
            <ac:spMk id="2" creationId="{8FD42495-8BD8-416E-ACFE-7B637ADCDF6F}"/>
          </ac:spMkLst>
        </pc:spChg>
      </pc:sldChg>
      <pc:sldChg chg="modSp modNotesTx">
        <pc:chgData name="Mike Nelson" userId="6bcdc125d2983377" providerId="LiveId" clId="{FF9F80B8-3437-44FC-9B95-1CEDA3929650}" dt="2019-06-27T15:24:12.685" v="427" actId="113"/>
        <pc:sldMkLst>
          <pc:docMk/>
          <pc:sldMk cId="1287334497" sldId="4225"/>
        </pc:sldMkLst>
        <pc:spChg chg="mod">
          <ac:chgData name="Mike Nelson" userId="6bcdc125d2983377" providerId="LiveId" clId="{FF9F80B8-3437-44FC-9B95-1CEDA3929650}" dt="2019-06-27T15:24:12.685" v="427" actId="113"/>
          <ac:spMkLst>
            <pc:docMk/>
            <pc:sldMk cId="1287334497" sldId="4225"/>
            <ac:spMk id="2" creationId="{83708CED-650C-4EC9-BBB8-F4F94B3D50B5}"/>
          </ac:spMkLst>
        </pc:spChg>
      </pc:sldChg>
      <pc:sldChg chg="modNotesTx">
        <pc:chgData name="Mike Nelson" userId="6bcdc125d2983377" providerId="LiveId" clId="{FF9F80B8-3437-44FC-9B95-1CEDA3929650}" dt="2019-06-27T15:01:04.724" v="392" actId="5793"/>
        <pc:sldMkLst>
          <pc:docMk/>
          <pc:sldMk cId="4005619266" sldId="4228"/>
        </pc:sldMkLst>
      </pc:sldChg>
      <pc:sldMasterChg chg="setBg delSldLayout">
        <pc:chgData name="Mike Nelson" userId="6bcdc125d2983377" providerId="LiveId" clId="{FF9F80B8-3437-44FC-9B95-1CEDA3929650}" dt="2019-06-27T14:49:40.820" v="325" actId="47"/>
        <pc:sldMasterMkLst>
          <pc:docMk/>
          <pc:sldMasterMk cId="0" sldId="2147483657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79DE95-D8CC-4C60-809F-F19A254279CF}" type="doc">
      <dgm:prSet loTypeId="urn:microsoft.com/office/officeart/2005/8/layout/vList2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2C5F5465-686E-4181-A724-92B153B86B8B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>
              <a:latin typeface="Titillium Web" panose="020B0604020202020204" charset="0"/>
            </a:rPr>
            <a:t>Azure Threat Analytics</a:t>
          </a:r>
          <a:endParaRPr lang="en-US" dirty="0"/>
        </a:p>
      </dgm:t>
    </dgm:pt>
    <dgm:pt modelId="{2825FAB1-72E5-49B5-B66E-CE4A976A925A}" type="parTrans" cxnId="{6175DC9E-F19B-4639-B949-0FBCD1F5CB9E}">
      <dgm:prSet/>
      <dgm:spPr/>
      <dgm:t>
        <a:bodyPr/>
        <a:lstStyle/>
        <a:p>
          <a:endParaRPr lang="en-US"/>
        </a:p>
      </dgm:t>
    </dgm:pt>
    <dgm:pt modelId="{710573A8-B5A9-48DB-B777-02A19DB6B022}" type="sibTrans" cxnId="{6175DC9E-F19B-4639-B949-0FBCD1F5CB9E}">
      <dgm:prSet/>
      <dgm:spPr/>
      <dgm:t>
        <a:bodyPr/>
        <a:lstStyle/>
        <a:p>
          <a:endParaRPr lang="en-US"/>
        </a:p>
      </dgm:t>
    </dgm:pt>
    <dgm:pt modelId="{06AE17E8-1F01-46C4-923C-FEE440468312}">
      <dgm:prSet/>
      <dgm:spPr/>
      <dgm:t>
        <a:bodyPr/>
        <a:lstStyle/>
        <a:p>
          <a:r>
            <a:rPr lang="en-US">
              <a:latin typeface="Titillium Web" panose="020B0604020202020204" charset="0"/>
            </a:rPr>
            <a:t>Azure Threat Protection</a:t>
          </a:r>
          <a:endParaRPr lang="en-US" dirty="0">
            <a:latin typeface="Titillium Web" panose="020B0604020202020204" charset="0"/>
          </a:endParaRPr>
        </a:p>
      </dgm:t>
    </dgm:pt>
    <dgm:pt modelId="{3746121F-2F94-489A-B615-7874138A25FE}" type="parTrans" cxnId="{CBD1F9E5-186C-4D4C-A18A-957CC6FAC5FD}">
      <dgm:prSet/>
      <dgm:spPr/>
      <dgm:t>
        <a:bodyPr/>
        <a:lstStyle/>
        <a:p>
          <a:endParaRPr lang="en-US"/>
        </a:p>
      </dgm:t>
    </dgm:pt>
    <dgm:pt modelId="{7CF1F01C-4521-4044-9702-089412B81AA1}" type="sibTrans" cxnId="{CBD1F9E5-186C-4D4C-A18A-957CC6FAC5FD}">
      <dgm:prSet/>
      <dgm:spPr/>
      <dgm:t>
        <a:bodyPr/>
        <a:lstStyle/>
        <a:p>
          <a:endParaRPr lang="en-US"/>
        </a:p>
      </dgm:t>
    </dgm:pt>
    <dgm:pt modelId="{E413F59C-3434-4045-9966-9CE09E13E7F7}">
      <dgm:prSet/>
      <dgm:spPr/>
      <dgm:t>
        <a:bodyPr/>
        <a:lstStyle/>
        <a:p>
          <a:r>
            <a:rPr lang="en-US">
              <a:latin typeface="Titillium Web" panose="020B0604020202020204" charset="0"/>
            </a:rPr>
            <a:t>Windows Defender Advanced Threat Protection</a:t>
          </a:r>
          <a:endParaRPr lang="en-US" dirty="0">
            <a:latin typeface="Titillium Web" panose="020B0604020202020204" charset="0"/>
          </a:endParaRPr>
        </a:p>
      </dgm:t>
    </dgm:pt>
    <dgm:pt modelId="{0A4EE0FC-4DF5-4F12-BA04-8C6D0750BEC9}" type="parTrans" cxnId="{F88DAF92-D3BC-406E-9A1B-5B5D571CF55E}">
      <dgm:prSet/>
      <dgm:spPr/>
      <dgm:t>
        <a:bodyPr/>
        <a:lstStyle/>
        <a:p>
          <a:endParaRPr lang="en-US"/>
        </a:p>
      </dgm:t>
    </dgm:pt>
    <dgm:pt modelId="{1F6B68D6-06E7-44D8-89B7-271BBF06AC11}" type="sibTrans" cxnId="{F88DAF92-D3BC-406E-9A1B-5B5D571CF55E}">
      <dgm:prSet/>
      <dgm:spPr/>
      <dgm:t>
        <a:bodyPr/>
        <a:lstStyle/>
        <a:p>
          <a:endParaRPr lang="en-US"/>
        </a:p>
      </dgm:t>
    </dgm:pt>
    <dgm:pt modelId="{00F79126-6CA4-497D-86FA-834E7D4FC159}">
      <dgm:prSet/>
      <dgm:spPr/>
      <dgm:t>
        <a:bodyPr/>
        <a:lstStyle/>
        <a:p>
          <a:r>
            <a:rPr lang="en-US">
              <a:latin typeface="Titillium Web" panose="020B0604020202020204" charset="0"/>
            </a:rPr>
            <a:t>O365 Advanced Threat Protection</a:t>
          </a:r>
          <a:endParaRPr lang="en-US" dirty="0">
            <a:latin typeface="Titillium Web" panose="020B0604020202020204" charset="0"/>
          </a:endParaRPr>
        </a:p>
      </dgm:t>
    </dgm:pt>
    <dgm:pt modelId="{EED65E7F-4856-4A1A-8E5F-4C068C330DCB}" type="parTrans" cxnId="{85818A78-6C7A-4867-A987-7603735C33A6}">
      <dgm:prSet/>
      <dgm:spPr/>
      <dgm:t>
        <a:bodyPr/>
        <a:lstStyle/>
        <a:p>
          <a:endParaRPr lang="en-US"/>
        </a:p>
      </dgm:t>
    </dgm:pt>
    <dgm:pt modelId="{989E4F07-9612-4A1B-9F04-E7F1F5597DC8}" type="sibTrans" cxnId="{85818A78-6C7A-4867-A987-7603735C33A6}">
      <dgm:prSet/>
      <dgm:spPr/>
      <dgm:t>
        <a:bodyPr/>
        <a:lstStyle/>
        <a:p>
          <a:endParaRPr lang="en-US"/>
        </a:p>
      </dgm:t>
    </dgm:pt>
    <dgm:pt modelId="{AAE3575A-8C34-4746-8389-42A5F674F7C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>
              <a:latin typeface="Titillium Web" panose="020B0604020202020204" charset="0"/>
            </a:rPr>
            <a:t> On-prem solution (SKU)</a:t>
          </a:r>
          <a:endParaRPr lang="en-US" dirty="0"/>
        </a:p>
      </dgm:t>
    </dgm:pt>
    <dgm:pt modelId="{97E4CE4D-36AD-4393-ACE0-93B23973CB24}" type="parTrans" cxnId="{978D05FD-EA57-4ECC-B49C-18DCAF3CC888}">
      <dgm:prSet/>
      <dgm:spPr/>
      <dgm:t>
        <a:bodyPr/>
        <a:lstStyle/>
        <a:p>
          <a:endParaRPr lang="en-US"/>
        </a:p>
      </dgm:t>
    </dgm:pt>
    <dgm:pt modelId="{40C0E13F-AE80-40CF-BB7C-C30431DE37BE}" type="sibTrans" cxnId="{978D05FD-EA57-4ECC-B49C-18DCAF3CC888}">
      <dgm:prSet/>
      <dgm:spPr/>
      <dgm:t>
        <a:bodyPr/>
        <a:lstStyle/>
        <a:p>
          <a:endParaRPr lang="en-US"/>
        </a:p>
      </dgm:t>
    </dgm:pt>
    <dgm:pt modelId="{2217FDAA-3C47-408C-AE78-B984566CD595}">
      <dgm:prSet/>
      <dgm:spPr/>
      <dgm:t>
        <a:bodyPr/>
        <a:lstStyle/>
        <a:p>
          <a:r>
            <a:rPr lang="en-US">
              <a:latin typeface="Titillium Web" panose="020B0604020202020204" charset="0"/>
            </a:rPr>
            <a:t>Identity focused hybrid solution (E5)</a:t>
          </a:r>
          <a:endParaRPr lang="en-US" dirty="0">
            <a:latin typeface="Titillium Web" panose="020B0604020202020204" charset="0"/>
          </a:endParaRPr>
        </a:p>
      </dgm:t>
    </dgm:pt>
    <dgm:pt modelId="{86AEB60A-EA2A-4451-BDE8-932850303E02}" type="parTrans" cxnId="{B7D0BDBA-BDBF-43F2-BB03-579CBD58BCA4}">
      <dgm:prSet/>
      <dgm:spPr/>
      <dgm:t>
        <a:bodyPr/>
        <a:lstStyle/>
        <a:p>
          <a:endParaRPr lang="en-US"/>
        </a:p>
      </dgm:t>
    </dgm:pt>
    <dgm:pt modelId="{272782DF-4BF2-410F-98AD-A7BF3E269C5A}" type="sibTrans" cxnId="{B7D0BDBA-BDBF-43F2-BB03-579CBD58BCA4}">
      <dgm:prSet/>
      <dgm:spPr/>
      <dgm:t>
        <a:bodyPr/>
        <a:lstStyle/>
        <a:p>
          <a:endParaRPr lang="en-US"/>
        </a:p>
      </dgm:t>
    </dgm:pt>
    <dgm:pt modelId="{DE45BA9D-63D7-47AA-8E17-C7C087141BA2}">
      <dgm:prSet/>
      <dgm:spPr/>
      <dgm:t>
        <a:bodyPr/>
        <a:lstStyle/>
        <a:p>
          <a:r>
            <a:rPr lang="en-US">
              <a:latin typeface="Titillium Web" panose="020B0604020202020204" charset="0"/>
            </a:rPr>
            <a:t>Win10 (E5)</a:t>
          </a:r>
          <a:endParaRPr lang="en-US" dirty="0">
            <a:latin typeface="Titillium Web" panose="020B0604020202020204" charset="0"/>
          </a:endParaRPr>
        </a:p>
      </dgm:t>
    </dgm:pt>
    <dgm:pt modelId="{A249A0C9-120A-467A-A509-9289D85259DD}" type="parTrans" cxnId="{D22F6C1D-A3D5-447C-BB54-EA11B5CD230D}">
      <dgm:prSet/>
      <dgm:spPr/>
      <dgm:t>
        <a:bodyPr/>
        <a:lstStyle/>
        <a:p>
          <a:endParaRPr lang="en-US"/>
        </a:p>
      </dgm:t>
    </dgm:pt>
    <dgm:pt modelId="{684DB1C7-3B3A-43EE-9BCD-71314BB01EF3}" type="sibTrans" cxnId="{D22F6C1D-A3D5-447C-BB54-EA11B5CD230D}">
      <dgm:prSet/>
      <dgm:spPr/>
      <dgm:t>
        <a:bodyPr/>
        <a:lstStyle/>
        <a:p>
          <a:endParaRPr lang="en-US"/>
        </a:p>
      </dgm:t>
    </dgm:pt>
    <dgm:pt modelId="{47F4457E-35B7-4158-80DC-390055AF2309}">
      <dgm:prSet/>
      <dgm:spPr/>
      <dgm:t>
        <a:bodyPr/>
        <a:lstStyle/>
        <a:p>
          <a:r>
            <a:rPr lang="en-US">
              <a:latin typeface="Titillium Web" panose="020B0604020202020204" charset="0"/>
            </a:rPr>
            <a:t>“Threat Experts”</a:t>
          </a:r>
          <a:endParaRPr lang="en-US" dirty="0">
            <a:latin typeface="Titillium Web" panose="020B0604020202020204" charset="0"/>
          </a:endParaRPr>
        </a:p>
      </dgm:t>
    </dgm:pt>
    <dgm:pt modelId="{8C86BCBF-AC55-483C-9B37-25E74714B05F}" type="parTrans" cxnId="{8A13D69C-E389-4566-9687-956F29CFBA55}">
      <dgm:prSet/>
      <dgm:spPr/>
      <dgm:t>
        <a:bodyPr/>
        <a:lstStyle/>
        <a:p>
          <a:endParaRPr lang="en-US"/>
        </a:p>
      </dgm:t>
    </dgm:pt>
    <dgm:pt modelId="{4DDE12B7-9F79-4B28-A88E-BDED22C702B7}" type="sibTrans" cxnId="{8A13D69C-E389-4566-9687-956F29CFBA55}">
      <dgm:prSet/>
      <dgm:spPr/>
      <dgm:t>
        <a:bodyPr/>
        <a:lstStyle/>
        <a:p>
          <a:endParaRPr lang="en-US"/>
        </a:p>
      </dgm:t>
    </dgm:pt>
    <dgm:pt modelId="{FC335E9F-A210-4446-9EAD-381000500FFD}">
      <dgm:prSet/>
      <dgm:spPr/>
      <dgm:t>
        <a:bodyPr/>
        <a:lstStyle/>
        <a:p>
          <a:r>
            <a:rPr lang="en-US">
              <a:latin typeface="Titillium Web" panose="020B0604020202020204" charset="0"/>
            </a:rPr>
            <a:t>Office apps (E5)</a:t>
          </a:r>
          <a:endParaRPr lang="en-US" dirty="0">
            <a:latin typeface="Titillium Web" panose="020B0604020202020204" charset="0"/>
          </a:endParaRPr>
        </a:p>
      </dgm:t>
    </dgm:pt>
    <dgm:pt modelId="{4C92723A-F92E-4A9B-A058-7F87B7CD6C3F}" type="parTrans" cxnId="{20EB864D-C833-4F87-952A-2F60B462C852}">
      <dgm:prSet/>
      <dgm:spPr/>
      <dgm:t>
        <a:bodyPr/>
        <a:lstStyle/>
        <a:p>
          <a:endParaRPr lang="en-US"/>
        </a:p>
      </dgm:t>
    </dgm:pt>
    <dgm:pt modelId="{DFD6F957-E731-4256-9C13-C2D1DF77F1CC}" type="sibTrans" cxnId="{20EB864D-C833-4F87-952A-2F60B462C852}">
      <dgm:prSet/>
      <dgm:spPr/>
      <dgm:t>
        <a:bodyPr/>
        <a:lstStyle/>
        <a:p>
          <a:endParaRPr lang="en-US"/>
        </a:p>
      </dgm:t>
    </dgm:pt>
    <dgm:pt modelId="{2BA290FB-A389-4ED2-A688-24E283DF982F}" type="pres">
      <dgm:prSet presAssocID="{2679DE95-D8CC-4C60-809F-F19A254279CF}" presName="linear" presStyleCnt="0">
        <dgm:presLayoutVars>
          <dgm:animLvl val="lvl"/>
          <dgm:resizeHandles val="exact"/>
        </dgm:presLayoutVars>
      </dgm:prSet>
      <dgm:spPr/>
    </dgm:pt>
    <dgm:pt modelId="{9F3CAFD8-9E91-4D50-9792-BE32828FDBBD}" type="pres">
      <dgm:prSet presAssocID="{2C5F5465-686E-4181-A724-92B153B86B8B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46E9625-447B-41D7-A3CD-6A1F48630E49}" type="pres">
      <dgm:prSet presAssocID="{2C5F5465-686E-4181-A724-92B153B86B8B}" presName="childText" presStyleLbl="revTx" presStyleIdx="0" presStyleCnt="4">
        <dgm:presLayoutVars>
          <dgm:bulletEnabled val="1"/>
        </dgm:presLayoutVars>
      </dgm:prSet>
      <dgm:spPr/>
    </dgm:pt>
    <dgm:pt modelId="{77B76EB2-24B0-4447-B24F-CB8FFE5E02CB}" type="pres">
      <dgm:prSet presAssocID="{06AE17E8-1F01-46C4-923C-FEE44046831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087994C-FB24-4F82-8809-DF7E6F387FDA}" type="pres">
      <dgm:prSet presAssocID="{06AE17E8-1F01-46C4-923C-FEE440468312}" presName="childText" presStyleLbl="revTx" presStyleIdx="1" presStyleCnt="4">
        <dgm:presLayoutVars>
          <dgm:bulletEnabled val="1"/>
        </dgm:presLayoutVars>
      </dgm:prSet>
      <dgm:spPr/>
    </dgm:pt>
    <dgm:pt modelId="{BB1B056E-908D-4DE8-9CFD-7A16E3A735B9}" type="pres">
      <dgm:prSet presAssocID="{E413F59C-3434-4045-9966-9CE09E13E7F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E21EBE0-B3F9-4919-89A2-19C4E4FB0CDB}" type="pres">
      <dgm:prSet presAssocID="{E413F59C-3434-4045-9966-9CE09E13E7F7}" presName="childText" presStyleLbl="revTx" presStyleIdx="2" presStyleCnt="4">
        <dgm:presLayoutVars>
          <dgm:bulletEnabled val="1"/>
        </dgm:presLayoutVars>
      </dgm:prSet>
      <dgm:spPr/>
    </dgm:pt>
    <dgm:pt modelId="{BA798C18-A6E6-4C87-9F49-625A5653C466}" type="pres">
      <dgm:prSet presAssocID="{00F79126-6CA4-497D-86FA-834E7D4FC15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870AD5F-26E9-4677-BF82-F39C478C2580}" type="pres">
      <dgm:prSet presAssocID="{00F79126-6CA4-497D-86FA-834E7D4FC159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1EA63D0A-C8C5-429D-A4A7-6FF2DDE71880}" type="presOf" srcId="{00F79126-6CA4-497D-86FA-834E7D4FC159}" destId="{BA798C18-A6E6-4C87-9F49-625A5653C466}" srcOrd="0" destOrd="0" presId="urn:microsoft.com/office/officeart/2005/8/layout/vList2"/>
    <dgm:cxn modelId="{D22F6C1D-A3D5-447C-BB54-EA11B5CD230D}" srcId="{E413F59C-3434-4045-9966-9CE09E13E7F7}" destId="{DE45BA9D-63D7-47AA-8E17-C7C087141BA2}" srcOrd="0" destOrd="0" parTransId="{A249A0C9-120A-467A-A509-9289D85259DD}" sibTransId="{684DB1C7-3B3A-43EE-9BCD-71314BB01EF3}"/>
    <dgm:cxn modelId="{16D2D34A-F8F8-41C6-9F72-94D55CED9C68}" type="presOf" srcId="{AAE3575A-8C34-4746-8389-42A5F674F7CE}" destId="{846E9625-447B-41D7-A3CD-6A1F48630E49}" srcOrd="0" destOrd="0" presId="urn:microsoft.com/office/officeart/2005/8/layout/vList2"/>
    <dgm:cxn modelId="{20EB864D-C833-4F87-952A-2F60B462C852}" srcId="{00F79126-6CA4-497D-86FA-834E7D4FC159}" destId="{FC335E9F-A210-4446-9EAD-381000500FFD}" srcOrd="0" destOrd="0" parTransId="{4C92723A-F92E-4A9B-A058-7F87B7CD6C3F}" sibTransId="{DFD6F957-E731-4256-9C13-C2D1DF77F1CC}"/>
    <dgm:cxn modelId="{85818A78-6C7A-4867-A987-7603735C33A6}" srcId="{2679DE95-D8CC-4C60-809F-F19A254279CF}" destId="{00F79126-6CA4-497D-86FA-834E7D4FC159}" srcOrd="3" destOrd="0" parTransId="{EED65E7F-4856-4A1A-8E5F-4C068C330DCB}" sibTransId="{989E4F07-9612-4A1B-9F04-E7F1F5597DC8}"/>
    <dgm:cxn modelId="{F801FB83-4311-4705-9ECF-69B0C80FA877}" type="presOf" srcId="{FC335E9F-A210-4446-9EAD-381000500FFD}" destId="{B870AD5F-26E9-4677-BF82-F39C478C2580}" srcOrd="0" destOrd="0" presId="urn:microsoft.com/office/officeart/2005/8/layout/vList2"/>
    <dgm:cxn modelId="{E6CD328F-94B8-47E2-82D1-95208A5E1146}" type="presOf" srcId="{2217FDAA-3C47-408C-AE78-B984566CD595}" destId="{1087994C-FB24-4F82-8809-DF7E6F387FDA}" srcOrd="0" destOrd="0" presId="urn:microsoft.com/office/officeart/2005/8/layout/vList2"/>
    <dgm:cxn modelId="{F88DAF92-D3BC-406E-9A1B-5B5D571CF55E}" srcId="{2679DE95-D8CC-4C60-809F-F19A254279CF}" destId="{E413F59C-3434-4045-9966-9CE09E13E7F7}" srcOrd="2" destOrd="0" parTransId="{0A4EE0FC-4DF5-4F12-BA04-8C6D0750BEC9}" sibTransId="{1F6B68D6-06E7-44D8-89B7-271BBF06AC11}"/>
    <dgm:cxn modelId="{8A13D69C-E389-4566-9687-956F29CFBA55}" srcId="{E413F59C-3434-4045-9966-9CE09E13E7F7}" destId="{47F4457E-35B7-4158-80DC-390055AF2309}" srcOrd="1" destOrd="0" parTransId="{8C86BCBF-AC55-483C-9B37-25E74714B05F}" sibTransId="{4DDE12B7-9F79-4B28-A88E-BDED22C702B7}"/>
    <dgm:cxn modelId="{6175DC9E-F19B-4639-B949-0FBCD1F5CB9E}" srcId="{2679DE95-D8CC-4C60-809F-F19A254279CF}" destId="{2C5F5465-686E-4181-A724-92B153B86B8B}" srcOrd="0" destOrd="0" parTransId="{2825FAB1-72E5-49B5-B66E-CE4A976A925A}" sibTransId="{710573A8-B5A9-48DB-B777-02A19DB6B022}"/>
    <dgm:cxn modelId="{B7D0BDBA-BDBF-43F2-BB03-579CBD58BCA4}" srcId="{06AE17E8-1F01-46C4-923C-FEE440468312}" destId="{2217FDAA-3C47-408C-AE78-B984566CD595}" srcOrd="0" destOrd="0" parTransId="{86AEB60A-EA2A-4451-BDE8-932850303E02}" sibTransId="{272782DF-4BF2-410F-98AD-A7BF3E269C5A}"/>
    <dgm:cxn modelId="{5209BEBA-D6CE-491E-AE25-EE577C40D4F3}" type="presOf" srcId="{DE45BA9D-63D7-47AA-8E17-C7C087141BA2}" destId="{4E21EBE0-B3F9-4919-89A2-19C4E4FB0CDB}" srcOrd="0" destOrd="0" presId="urn:microsoft.com/office/officeart/2005/8/layout/vList2"/>
    <dgm:cxn modelId="{C22FEFE3-214F-46B8-BD86-E0AEDB99FDFA}" type="presOf" srcId="{2679DE95-D8CC-4C60-809F-F19A254279CF}" destId="{2BA290FB-A389-4ED2-A688-24E283DF982F}" srcOrd="0" destOrd="0" presId="urn:microsoft.com/office/officeart/2005/8/layout/vList2"/>
    <dgm:cxn modelId="{CBD1F9E5-186C-4D4C-A18A-957CC6FAC5FD}" srcId="{2679DE95-D8CC-4C60-809F-F19A254279CF}" destId="{06AE17E8-1F01-46C4-923C-FEE440468312}" srcOrd="1" destOrd="0" parTransId="{3746121F-2F94-489A-B615-7874138A25FE}" sibTransId="{7CF1F01C-4521-4044-9702-089412B81AA1}"/>
    <dgm:cxn modelId="{07E10DEB-D611-4292-B73A-180EA12AF4E0}" type="presOf" srcId="{47F4457E-35B7-4158-80DC-390055AF2309}" destId="{4E21EBE0-B3F9-4919-89A2-19C4E4FB0CDB}" srcOrd="0" destOrd="1" presId="urn:microsoft.com/office/officeart/2005/8/layout/vList2"/>
    <dgm:cxn modelId="{1CAA1DF1-30F1-4BAB-99F7-F73161BE1F6B}" type="presOf" srcId="{E413F59C-3434-4045-9966-9CE09E13E7F7}" destId="{BB1B056E-908D-4DE8-9CFD-7A16E3A735B9}" srcOrd="0" destOrd="0" presId="urn:microsoft.com/office/officeart/2005/8/layout/vList2"/>
    <dgm:cxn modelId="{8B687AF3-CB9A-449F-BE73-AF34A1077C1C}" type="presOf" srcId="{06AE17E8-1F01-46C4-923C-FEE440468312}" destId="{77B76EB2-24B0-4447-B24F-CB8FFE5E02CB}" srcOrd="0" destOrd="0" presId="urn:microsoft.com/office/officeart/2005/8/layout/vList2"/>
    <dgm:cxn modelId="{319313F6-5699-4B24-82A0-C9EC2DC72A3F}" type="presOf" srcId="{2C5F5465-686E-4181-A724-92B153B86B8B}" destId="{9F3CAFD8-9E91-4D50-9792-BE32828FDBBD}" srcOrd="0" destOrd="0" presId="urn:microsoft.com/office/officeart/2005/8/layout/vList2"/>
    <dgm:cxn modelId="{978D05FD-EA57-4ECC-B49C-18DCAF3CC888}" srcId="{2C5F5465-686E-4181-A724-92B153B86B8B}" destId="{AAE3575A-8C34-4746-8389-42A5F674F7CE}" srcOrd="0" destOrd="0" parTransId="{97E4CE4D-36AD-4393-ACE0-93B23973CB24}" sibTransId="{40C0E13F-AE80-40CF-BB7C-C30431DE37BE}"/>
    <dgm:cxn modelId="{80B4D830-CEFC-4ABE-9C4E-3DAB0D2DC29E}" type="presParOf" srcId="{2BA290FB-A389-4ED2-A688-24E283DF982F}" destId="{9F3CAFD8-9E91-4D50-9792-BE32828FDBBD}" srcOrd="0" destOrd="0" presId="urn:microsoft.com/office/officeart/2005/8/layout/vList2"/>
    <dgm:cxn modelId="{D3AE494F-D450-414A-BC34-CFD8980F58EA}" type="presParOf" srcId="{2BA290FB-A389-4ED2-A688-24E283DF982F}" destId="{846E9625-447B-41D7-A3CD-6A1F48630E49}" srcOrd="1" destOrd="0" presId="urn:microsoft.com/office/officeart/2005/8/layout/vList2"/>
    <dgm:cxn modelId="{74A1D97E-6076-4DF6-93B2-F2D594FAEA43}" type="presParOf" srcId="{2BA290FB-A389-4ED2-A688-24E283DF982F}" destId="{77B76EB2-24B0-4447-B24F-CB8FFE5E02CB}" srcOrd="2" destOrd="0" presId="urn:microsoft.com/office/officeart/2005/8/layout/vList2"/>
    <dgm:cxn modelId="{F72D29D1-190B-44A8-963B-76F4B8D268E9}" type="presParOf" srcId="{2BA290FB-A389-4ED2-A688-24E283DF982F}" destId="{1087994C-FB24-4F82-8809-DF7E6F387FDA}" srcOrd="3" destOrd="0" presId="urn:microsoft.com/office/officeart/2005/8/layout/vList2"/>
    <dgm:cxn modelId="{909DDB1F-2084-430F-951D-EC3BB310F7A7}" type="presParOf" srcId="{2BA290FB-A389-4ED2-A688-24E283DF982F}" destId="{BB1B056E-908D-4DE8-9CFD-7A16E3A735B9}" srcOrd="4" destOrd="0" presId="urn:microsoft.com/office/officeart/2005/8/layout/vList2"/>
    <dgm:cxn modelId="{C5988473-7CB8-45F4-88B4-323926AAE59C}" type="presParOf" srcId="{2BA290FB-A389-4ED2-A688-24E283DF982F}" destId="{4E21EBE0-B3F9-4919-89A2-19C4E4FB0CDB}" srcOrd="5" destOrd="0" presId="urn:microsoft.com/office/officeart/2005/8/layout/vList2"/>
    <dgm:cxn modelId="{625C994C-074F-4F27-B3B1-0F48F06E4A5F}" type="presParOf" srcId="{2BA290FB-A389-4ED2-A688-24E283DF982F}" destId="{BA798C18-A6E6-4C87-9F49-625A5653C466}" srcOrd="6" destOrd="0" presId="urn:microsoft.com/office/officeart/2005/8/layout/vList2"/>
    <dgm:cxn modelId="{8C682F88-1F39-4FC0-AAA5-AAEA233B2BD0}" type="presParOf" srcId="{2BA290FB-A389-4ED2-A688-24E283DF982F}" destId="{B870AD5F-26E9-4677-BF82-F39C478C2580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2F89E8-EDD6-4ACD-B2BA-70D22C66AA72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5F4D5258-C25D-4DAD-AA4C-2EC9626F473C}">
      <dgm:prSet phldrT="[Text]"/>
      <dgm:spPr/>
      <dgm:t>
        <a:bodyPr/>
        <a:lstStyle/>
        <a:p>
          <a:r>
            <a:rPr lang="en-US" dirty="0">
              <a:latin typeface="Titillium Web" panose="020B0604020202020204" charset="0"/>
            </a:rPr>
            <a:t>Target &amp; attack</a:t>
          </a:r>
        </a:p>
      </dgm:t>
    </dgm:pt>
    <dgm:pt modelId="{249AD72F-E9C6-4F0C-9366-85EA87AB6F9C}" type="parTrans" cxnId="{701FB7EA-45A6-4196-B7FD-460DF177D412}">
      <dgm:prSet/>
      <dgm:spPr/>
      <dgm:t>
        <a:bodyPr/>
        <a:lstStyle/>
        <a:p>
          <a:endParaRPr lang="en-US">
            <a:latin typeface="Titillium Web" panose="020B0604020202020204" charset="0"/>
          </a:endParaRPr>
        </a:p>
      </dgm:t>
    </dgm:pt>
    <dgm:pt modelId="{30FA4067-9467-44C1-A115-724A4C48E356}" type="sibTrans" cxnId="{701FB7EA-45A6-4196-B7FD-460DF177D412}">
      <dgm:prSet/>
      <dgm:spPr/>
      <dgm:t>
        <a:bodyPr/>
        <a:lstStyle/>
        <a:p>
          <a:endParaRPr lang="en-US">
            <a:latin typeface="Titillium Web" panose="020B0604020202020204" charset="0"/>
          </a:endParaRPr>
        </a:p>
      </dgm:t>
    </dgm:pt>
    <dgm:pt modelId="{61595B49-F3D8-4DE4-B63C-F3802C8DD7C9}">
      <dgm:prSet phldrT="[Text]"/>
      <dgm:spPr/>
      <dgm:t>
        <a:bodyPr/>
        <a:lstStyle/>
        <a:p>
          <a:r>
            <a:rPr lang="en-US" dirty="0">
              <a:latin typeface="Titillium Web" panose="020B0604020202020204" charset="0"/>
            </a:rPr>
            <a:t>Install &amp; exploit</a:t>
          </a:r>
        </a:p>
      </dgm:t>
    </dgm:pt>
    <dgm:pt modelId="{4F69605B-CB32-4B66-B7B2-BE89E0E9567A}" type="parTrans" cxnId="{DBB7E1DC-08FD-4D03-A3C2-1E8E7C010B76}">
      <dgm:prSet/>
      <dgm:spPr/>
      <dgm:t>
        <a:bodyPr/>
        <a:lstStyle/>
        <a:p>
          <a:endParaRPr lang="en-US">
            <a:latin typeface="Titillium Web" panose="020B0604020202020204" charset="0"/>
          </a:endParaRPr>
        </a:p>
      </dgm:t>
    </dgm:pt>
    <dgm:pt modelId="{A90D6E9B-6C1C-4D0E-A1C9-DC6741605A10}" type="sibTrans" cxnId="{DBB7E1DC-08FD-4D03-A3C2-1E8E7C010B76}">
      <dgm:prSet/>
      <dgm:spPr/>
      <dgm:t>
        <a:bodyPr/>
        <a:lstStyle/>
        <a:p>
          <a:endParaRPr lang="en-US">
            <a:latin typeface="Titillium Web" panose="020B0604020202020204" charset="0"/>
          </a:endParaRPr>
        </a:p>
      </dgm:t>
    </dgm:pt>
    <dgm:pt modelId="{2E918F40-7153-42CC-9C2F-C17499704B4A}">
      <dgm:prSet phldrT="[Text]"/>
      <dgm:spPr/>
      <dgm:t>
        <a:bodyPr/>
        <a:lstStyle/>
        <a:p>
          <a:r>
            <a:rPr lang="en-US" dirty="0">
              <a:latin typeface="Titillium Web" panose="020B0604020202020204" charset="0"/>
            </a:rPr>
            <a:t>Post breach</a:t>
          </a:r>
        </a:p>
      </dgm:t>
    </dgm:pt>
    <dgm:pt modelId="{212F837A-9461-4058-B4F5-12B8A21D17E5}" type="parTrans" cxnId="{A968EF06-5BD6-40F0-AD35-03D518FC37AD}">
      <dgm:prSet/>
      <dgm:spPr/>
      <dgm:t>
        <a:bodyPr/>
        <a:lstStyle/>
        <a:p>
          <a:endParaRPr lang="en-US">
            <a:latin typeface="Titillium Web" panose="020B0604020202020204" charset="0"/>
          </a:endParaRPr>
        </a:p>
      </dgm:t>
    </dgm:pt>
    <dgm:pt modelId="{05C4745A-3216-4B49-995B-C0140E7CC561}" type="sibTrans" cxnId="{A968EF06-5BD6-40F0-AD35-03D518FC37AD}">
      <dgm:prSet/>
      <dgm:spPr/>
      <dgm:t>
        <a:bodyPr/>
        <a:lstStyle/>
        <a:p>
          <a:endParaRPr lang="en-US">
            <a:latin typeface="Titillium Web" panose="020B0604020202020204" charset="0"/>
          </a:endParaRPr>
        </a:p>
      </dgm:t>
    </dgm:pt>
    <dgm:pt modelId="{0711C548-7C8E-417E-B664-8D1E30949A35}" type="pres">
      <dgm:prSet presAssocID="{A22F89E8-EDD6-4ACD-B2BA-70D22C66AA72}" presName="Name0" presStyleCnt="0">
        <dgm:presLayoutVars>
          <dgm:dir/>
          <dgm:resizeHandles val="exact"/>
        </dgm:presLayoutVars>
      </dgm:prSet>
      <dgm:spPr/>
    </dgm:pt>
    <dgm:pt modelId="{51CBB346-97D5-4ECD-92DE-C7756E40F995}" type="pres">
      <dgm:prSet presAssocID="{5F4D5258-C25D-4DAD-AA4C-2EC9626F473C}" presName="composite" presStyleCnt="0"/>
      <dgm:spPr/>
    </dgm:pt>
    <dgm:pt modelId="{5E616234-72B5-4B08-BD49-7B34523773FC}" type="pres">
      <dgm:prSet presAssocID="{5F4D5258-C25D-4DAD-AA4C-2EC9626F473C}" presName="bgChev" presStyleLbl="node1" presStyleIdx="0" presStyleCnt="3"/>
      <dgm:spPr/>
    </dgm:pt>
    <dgm:pt modelId="{459B1527-D60E-4DB7-B6D3-D1568E348E11}" type="pres">
      <dgm:prSet presAssocID="{5F4D5258-C25D-4DAD-AA4C-2EC9626F473C}" presName="txNode" presStyleLbl="fgAcc1" presStyleIdx="0" presStyleCnt="3">
        <dgm:presLayoutVars>
          <dgm:bulletEnabled val="1"/>
        </dgm:presLayoutVars>
      </dgm:prSet>
      <dgm:spPr/>
    </dgm:pt>
    <dgm:pt modelId="{7CE5CC3B-242A-4A2F-8024-33A74FF27681}" type="pres">
      <dgm:prSet presAssocID="{30FA4067-9467-44C1-A115-724A4C48E356}" presName="compositeSpace" presStyleCnt="0"/>
      <dgm:spPr/>
    </dgm:pt>
    <dgm:pt modelId="{544D794A-0838-4C35-B0CA-98F7683CCACE}" type="pres">
      <dgm:prSet presAssocID="{61595B49-F3D8-4DE4-B63C-F3802C8DD7C9}" presName="composite" presStyleCnt="0"/>
      <dgm:spPr/>
    </dgm:pt>
    <dgm:pt modelId="{47B1A41F-FE8E-4E28-A2F6-276562BA5A88}" type="pres">
      <dgm:prSet presAssocID="{61595B49-F3D8-4DE4-B63C-F3802C8DD7C9}" presName="bgChev" presStyleLbl="node1" presStyleIdx="1" presStyleCnt="3"/>
      <dgm:spPr/>
    </dgm:pt>
    <dgm:pt modelId="{32AC7667-D20E-4487-94F8-A9714C718000}" type="pres">
      <dgm:prSet presAssocID="{61595B49-F3D8-4DE4-B63C-F3802C8DD7C9}" presName="txNode" presStyleLbl="fgAcc1" presStyleIdx="1" presStyleCnt="3">
        <dgm:presLayoutVars>
          <dgm:bulletEnabled val="1"/>
        </dgm:presLayoutVars>
      </dgm:prSet>
      <dgm:spPr/>
    </dgm:pt>
    <dgm:pt modelId="{19973677-E9C5-4106-9EEF-3936915317C7}" type="pres">
      <dgm:prSet presAssocID="{A90D6E9B-6C1C-4D0E-A1C9-DC6741605A10}" presName="compositeSpace" presStyleCnt="0"/>
      <dgm:spPr/>
    </dgm:pt>
    <dgm:pt modelId="{E2B152B6-4562-4CB2-B5DB-74B8BD0AF230}" type="pres">
      <dgm:prSet presAssocID="{2E918F40-7153-42CC-9C2F-C17499704B4A}" presName="composite" presStyleCnt="0"/>
      <dgm:spPr/>
    </dgm:pt>
    <dgm:pt modelId="{B443AB87-5AE8-4DC2-BAF1-DBE867A63B2D}" type="pres">
      <dgm:prSet presAssocID="{2E918F40-7153-42CC-9C2F-C17499704B4A}" presName="bgChev" presStyleLbl="node1" presStyleIdx="2" presStyleCnt="3"/>
      <dgm:spPr/>
    </dgm:pt>
    <dgm:pt modelId="{00793171-DB9C-42FD-AA71-A5D3B0F62295}" type="pres">
      <dgm:prSet presAssocID="{2E918F40-7153-42CC-9C2F-C17499704B4A}" presName="txNode" presStyleLbl="fgAcc1" presStyleIdx="2" presStyleCnt="3">
        <dgm:presLayoutVars>
          <dgm:bulletEnabled val="1"/>
        </dgm:presLayoutVars>
      </dgm:prSet>
      <dgm:spPr/>
    </dgm:pt>
  </dgm:ptLst>
  <dgm:cxnLst>
    <dgm:cxn modelId="{A968EF06-5BD6-40F0-AD35-03D518FC37AD}" srcId="{A22F89E8-EDD6-4ACD-B2BA-70D22C66AA72}" destId="{2E918F40-7153-42CC-9C2F-C17499704B4A}" srcOrd="2" destOrd="0" parTransId="{212F837A-9461-4058-B4F5-12B8A21D17E5}" sibTransId="{05C4745A-3216-4B49-995B-C0140E7CC561}"/>
    <dgm:cxn modelId="{274D0D3E-A33C-4A6A-8C1B-C222B945F4D2}" type="presOf" srcId="{A22F89E8-EDD6-4ACD-B2BA-70D22C66AA72}" destId="{0711C548-7C8E-417E-B664-8D1E30949A35}" srcOrd="0" destOrd="0" presId="urn:microsoft.com/office/officeart/2005/8/layout/chevronAccent+Icon"/>
    <dgm:cxn modelId="{6F8BE554-A6A2-4CCA-9896-B1F87258DE0D}" type="presOf" srcId="{5F4D5258-C25D-4DAD-AA4C-2EC9626F473C}" destId="{459B1527-D60E-4DB7-B6D3-D1568E348E11}" srcOrd="0" destOrd="0" presId="urn:microsoft.com/office/officeart/2005/8/layout/chevronAccent+Icon"/>
    <dgm:cxn modelId="{DBB7E1DC-08FD-4D03-A3C2-1E8E7C010B76}" srcId="{A22F89E8-EDD6-4ACD-B2BA-70D22C66AA72}" destId="{61595B49-F3D8-4DE4-B63C-F3802C8DD7C9}" srcOrd="1" destOrd="0" parTransId="{4F69605B-CB32-4B66-B7B2-BE89E0E9567A}" sibTransId="{A90D6E9B-6C1C-4D0E-A1C9-DC6741605A10}"/>
    <dgm:cxn modelId="{36D930E5-3353-4E10-927F-3857FBAE3064}" type="presOf" srcId="{2E918F40-7153-42CC-9C2F-C17499704B4A}" destId="{00793171-DB9C-42FD-AA71-A5D3B0F62295}" srcOrd="0" destOrd="0" presId="urn:microsoft.com/office/officeart/2005/8/layout/chevronAccent+Icon"/>
    <dgm:cxn modelId="{701FB7EA-45A6-4196-B7FD-460DF177D412}" srcId="{A22F89E8-EDD6-4ACD-B2BA-70D22C66AA72}" destId="{5F4D5258-C25D-4DAD-AA4C-2EC9626F473C}" srcOrd="0" destOrd="0" parTransId="{249AD72F-E9C6-4F0C-9366-85EA87AB6F9C}" sibTransId="{30FA4067-9467-44C1-A115-724A4C48E356}"/>
    <dgm:cxn modelId="{FEAB88F2-E5B6-4145-996E-CC8C7C77BBA9}" type="presOf" srcId="{61595B49-F3D8-4DE4-B63C-F3802C8DD7C9}" destId="{32AC7667-D20E-4487-94F8-A9714C718000}" srcOrd="0" destOrd="0" presId="urn:microsoft.com/office/officeart/2005/8/layout/chevronAccent+Icon"/>
    <dgm:cxn modelId="{8E778620-6B9E-42A1-BDE7-B0E3868D4203}" type="presParOf" srcId="{0711C548-7C8E-417E-B664-8D1E30949A35}" destId="{51CBB346-97D5-4ECD-92DE-C7756E40F995}" srcOrd="0" destOrd="0" presId="urn:microsoft.com/office/officeart/2005/8/layout/chevronAccent+Icon"/>
    <dgm:cxn modelId="{E690B60D-F591-4262-996A-4D3EB9041788}" type="presParOf" srcId="{51CBB346-97D5-4ECD-92DE-C7756E40F995}" destId="{5E616234-72B5-4B08-BD49-7B34523773FC}" srcOrd="0" destOrd="0" presId="urn:microsoft.com/office/officeart/2005/8/layout/chevronAccent+Icon"/>
    <dgm:cxn modelId="{7DC6C07C-FFD3-4C57-A818-CE0793C14CC7}" type="presParOf" srcId="{51CBB346-97D5-4ECD-92DE-C7756E40F995}" destId="{459B1527-D60E-4DB7-B6D3-D1568E348E11}" srcOrd="1" destOrd="0" presId="urn:microsoft.com/office/officeart/2005/8/layout/chevronAccent+Icon"/>
    <dgm:cxn modelId="{61AF9130-0D9F-41CD-8D5B-C6B3D408565C}" type="presParOf" srcId="{0711C548-7C8E-417E-B664-8D1E30949A35}" destId="{7CE5CC3B-242A-4A2F-8024-33A74FF27681}" srcOrd="1" destOrd="0" presId="urn:microsoft.com/office/officeart/2005/8/layout/chevronAccent+Icon"/>
    <dgm:cxn modelId="{F52C3DEE-7BAD-4E16-9095-0B3E53DAA65B}" type="presParOf" srcId="{0711C548-7C8E-417E-B664-8D1E30949A35}" destId="{544D794A-0838-4C35-B0CA-98F7683CCACE}" srcOrd="2" destOrd="0" presId="urn:microsoft.com/office/officeart/2005/8/layout/chevronAccent+Icon"/>
    <dgm:cxn modelId="{D1949FAB-D423-4A9C-BA1F-A8507748C3EA}" type="presParOf" srcId="{544D794A-0838-4C35-B0CA-98F7683CCACE}" destId="{47B1A41F-FE8E-4E28-A2F6-276562BA5A88}" srcOrd="0" destOrd="0" presId="urn:microsoft.com/office/officeart/2005/8/layout/chevronAccent+Icon"/>
    <dgm:cxn modelId="{C1F2B92B-D899-4CBF-8C58-A4DAF04C5583}" type="presParOf" srcId="{544D794A-0838-4C35-B0CA-98F7683CCACE}" destId="{32AC7667-D20E-4487-94F8-A9714C718000}" srcOrd="1" destOrd="0" presId="urn:microsoft.com/office/officeart/2005/8/layout/chevronAccent+Icon"/>
    <dgm:cxn modelId="{C2DDF2F6-2FDC-40DF-8606-2DDE9CF8620E}" type="presParOf" srcId="{0711C548-7C8E-417E-B664-8D1E30949A35}" destId="{19973677-E9C5-4106-9EEF-3936915317C7}" srcOrd="3" destOrd="0" presId="urn:microsoft.com/office/officeart/2005/8/layout/chevronAccent+Icon"/>
    <dgm:cxn modelId="{FBC135DD-69DE-4879-83FC-0E20549B53E9}" type="presParOf" srcId="{0711C548-7C8E-417E-B664-8D1E30949A35}" destId="{E2B152B6-4562-4CB2-B5DB-74B8BD0AF230}" srcOrd="4" destOrd="0" presId="urn:microsoft.com/office/officeart/2005/8/layout/chevronAccent+Icon"/>
    <dgm:cxn modelId="{FDABA80F-A004-4FA5-80CB-E60BC5E975CB}" type="presParOf" srcId="{E2B152B6-4562-4CB2-B5DB-74B8BD0AF230}" destId="{B443AB87-5AE8-4DC2-BAF1-DBE867A63B2D}" srcOrd="0" destOrd="0" presId="urn:microsoft.com/office/officeart/2005/8/layout/chevronAccent+Icon"/>
    <dgm:cxn modelId="{56696564-CBCB-4266-A961-30B46537250B}" type="presParOf" srcId="{E2B152B6-4562-4CB2-B5DB-74B8BD0AF230}" destId="{00793171-DB9C-42FD-AA71-A5D3B0F62295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3CAFD8-9E91-4D50-9792-BE32828FDBBD}">
      <dsp:nvSpPr>
        <dsp:cNvPr id="0" name=""/>
        <dsp:cNvSpPr/>
      </dsp:nvSpPr>
      <dsp:spPr>
        <a:xfrm>
          <a:off x="0" y="31524"/>
          <a:ext cx="6096000" cy="5733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>
              <a:latin typeface="Titillium Web" panose="020B0604020202020204" charset="0"/>
            </a:rPr>
            <a:t>Azure Threat Analytics</a:t>
          </a:r>
          <a:endParaRPr lang="en-US" sz="2000" kern="1200" dirty="0"/>
        </a:p>
      </dsp:txBody>
      <dsp:txXfrm>
        <a:off x="27986" y="59510"/>
        <a:ext cx="6040028" cy="517328"/>
      </dsp:txXfrm>
    </dsp:sp>
    <dsp:sp modelId="{846E9625-447B-41D7-A3CD-6A1F48630E49}">
      <dsp:nvSpPr>
        <dsp:cNvPr id="0" name=""/>
        <dsp:cNvSpPr/>
      </dsp:nvSpPr>
      <dsp:spPr>
        <a:xfrm>
          <a:off x="0" y="604825"/>
          <a:ext cx="6096000" cy="34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600" kern="1200">
              <a:latin typeface="Titillium Web" panose="020B0604020202020204" charset="0"/>
            </a:rPr>
            <a:t> On-prem solution (SKU)</a:t>
          </a:r>
          <a:endParaRPr lang="en-US" sz="1600" kern="1200" dirty="0"/>
        </a:p>
      </dsp:txBody>
      <dsp:txXfrm>
        <a:off x="0" y="604825"/>
        <a:ext cx="6096000" cy="341550"/>
      </dsp:txXfrm>
    </dsp:sp>
    <dsp:sp modelId="{77B76EB2-24B0-4447-B24F-CB8FFE5E02CB}">
      <dsp:nvSpPr>
        <dsp:cNvPr id="0" name=""/>
        <dsp:cNvSpPr/>
      </dsp:nvSpPr>
      <dsp:spPr>
        <a:xfrm>
          <a:off x="0" y="946375"/>
          <a:ext cx="6096000" cy="5733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tillium Web" panose="020B0604020202020204" charset="0"/>
            </a:rPr>
            <a:t>Azure Threat Protection</a:t>
          </a:r>
          <a:endParaRPr lang="en-US" sz="2000" kern="1200" dirty="0">
            <a:latin typeface="Titillium Web" panose="020B0604020202020204" charset="0"/>
          </a:endParaRPr>
        </a:p>
      </dsp:txBody>
      <dsp:txXfrm>
        <a:off x="27986" y="974361"/>
        <a:ext cx="6040028" cy="517328"/>
      </dsp:txXfrm>
    </dsp:sp>
    <dsp:sp modelId="{1087994C-FB24-4F82-8809-DF7E6F387FDA}">
      <dsp:nvSpPr>
        <dsp:cNvPr id="0" name=""/>
        <dsp:cNvSpPr/>
      </dsp:nvSpPr>
      <dsp:spPr>
        <a:xfrm>
          <a:off x="0" y="1519675"/>
          <a:ext cx="6096000" cy="34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>
              <a:latin typeface="Titillium Web" panose="020B0604020202020204" charset="0"/>
            </a:rPr>
            <a:t>Identity focused hybrid solution (E5)</a:t>
          </a:r>
          <a:endParaRPr lang="en-US" sz="1600" kern="1200" dirty="0">
            <a:latin typeface="Titillium Web" panose="020B0604020202020204" charset="0"/>
          </a:endParaRPr>
        </a:p>
      </dsp:txBody>
      <dsp:txXfrm>
        <a:off x="0" y="1519675"/>
        <a:ext cx="6096000" cy="341550"/>
      </dsp:txXfrm>
    </dsp:sp>
    <dsp:sp modelId="{BB1B056E-908D-4DE8-9CFD-7A16E3A735B9}">
      <dsp:nvSpPr>
        <dsp:cNvPr id="0" name=""/>
        <dsp:cNvSpPr/>
      </dsp:nvSpPr>
      <dsp:spPr>
        <a:xfrm>
          <a:off x="0" y="1861225"/>
          <a:ext cx="6096000" cy="5733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tillium Web" panose="020B0604020202020204" charset="0"/>
            </a:rPr>
            <a:t>Windows Defender Advanced Threat Protection</a:t>
          </a:r>
          <a:endParaRPr lang="en-US" sz="2000" kern="1200" dirty="0">
            <a:latin typeface="Titillium Web" panose="020B0604020202020204" charset="0"/>
          </a:endParaRPr>
        </a:p>
      </dsp:txBody>
      <dsp:txXfrm>
        <a:off x="27986" y="1889211"/>
        <a:ext cx="6040028" cy="517328"/>
      </dsp:txXfrm>
    </dsp:sp>
    <dsp:sp modelId="{4E21EBE0-B3F9-4919-89A2-19C4E4FB0CDB}">
      <dsp:nvSpPr>
        <dsp:cNvPr id="0" name=""/>
        <dsp:cNvSpPr/>
      </dsp:nvSpPr>
      <dsp:spPr>
        <a:xfrm>
          <a:off x="0" y="2434524"/>
          <a:ext cx="6096000" cy="683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>
              <a:latin typeface="Titillium Web" panose="020B0604020202020204" charset="0"/>
            </a:rPr>
            <a:t>Win10 (E5)</a:t>
          </a:r>
          <a:endParaRPr lang="en-US" sz="1600" kern="1200" dirty="0">
            <a:latin typeface="Titillium Web" panose="020B0604020202020204" charset="0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>
              <a:latin typeface="Titillium Web" panose="020B0604020202020204" charset="0"/>
            </a:rPr>
            <a:t>“Threat Experts”</a:t>
          </a:r>
          <a:endParaRPr lang="en-US" sz="1600" kern="1200" dirty="0">
            <a:latin typeface="Titillium Web" panose="020B0604020202020204" charset="0"/>
          </a:endParaRPr>
        </a:p>
      </dsp:txBody>
      <dsp:txXfrm>
        <a:off x="0" y="2434524"/>
        <a:ext cx="6096000" cy="683100"/>
      </dsp:txXfrm>
    </dsp:sp>
    <dsp:sp modelId="{BA798C18-A6E6-4C87-9F49-625A5653C466}">
      <dsp:nvSpPr>
        <dsp:cNvPr id="0" name=""/>
        <dsp:cNvSpPr/>
      </dsp:nvSpPr>
      <dsp:spPr>
        <a:xfrm>
          <a:off x="0" y="3117624"/>
          <a:ext cx="6096000" cy="5733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Titillium Web" panose="020B0604020202020204" charset="0"/>
            </a:rPr>
            <a:t>O365 Advanced Threat Protection</a:t>
          </a:r>
          <a:endParaRPr lang="en-US" sz="2000" kern="1200" dirty="0">
            <a:latin typeface="Titillium Web" panose="020B0604020202020204" charset="0"/>
          </a:endParaRPr>
        </a:p>
      </dsp:txBody>
      <dsp:txXfrm>
        <a:off x="27986" y="3145610"/>
        <a:ext cx="6040028" cy="517328"/>
      </dsp:txXfrm>
    </dsp:sp>
    <dsp:sp modelId="{B870AD5F-26E9-4677-BF82-F39C478C2580}">
      <dsp:nvSpPr>
        <dsp:cNvPr id="0" name=""/>
        <dsp:cNvSpPr/>
      </dsp:nvSpPr>
      <dsp:spPr>
        <a:xfrm>
          <a:off x="0" y="3690925"/>
          <a:ext cx="6096000" cy="341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>
              <a:latin typeface="Titillium Web" panose="020B0604020202020204" charset="0"/>
            </a:rPr>
            <a:t>Office apps (E5)</a:t>
          </a:r>
          <a:endParaRPr lang="en-US" sz="1600" kern="1200" dirty="0">
            <a:latin typeface="Titillium Web" panose="020B0604020202020204" charset="0"/>
          </a:endParaRPr>
        </a:p>
      </dsp:txBody>
      <dsp:txXfrm>
        <a:off x="0" y="3690925"/>
        <a:ext cx="6096000" cy="341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16234-72B5-4B08-BD49-7B34523773FC}">
      <dsp:nvSpPr>
        <dsp:cNvPr id="0" name=""/>
        <dsp:cNvSpPr/>
      </dsp:nvSpPr>
      <dsp:spPr>
        <a:xfrm>
          <a:off x="1008" y="0"/>
          <a:ext cx="2534194" cy="588084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9B1527-D60E-4DB7-B6D3-D1568E348E11}">
      <dsp:nvSpPr>
        <dsp:cNvPr id="0" name=""/>
        <dsp:cNvSpPr/>
      </dsp:nvSpPr>
      <dsp:spPr>
        <a:xfrm>
          <a:off x="676793" y="147021"/>
          <a:ext cx="2139986" cy="5880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tillium Web" panose="020B0604020202020204" charset="0"/>
            </a:rPr>
            <a:t>Target &amp; attack</a:t>
          </a:r>
        </a:p>
      </dsp:txBody>
      <dsp:txXfrm>
        <a:off x="694017" y="164245"/>
        <a:ext cx="2105538" cy="553636"/>
      </dsp:txXfrm>
    </dsp:sp>
    <dsp:sp modelId="{47B1A41F-FE8E-4E28-A2F6-276562BA5A88}">
      <dsp:nvSpPr>
        <dsp:cNvPr id="0" name=""/>
        <dsp:cNvSpPr/>
      </dsp:nvSpPr>
      <dsp:spPr>
        <a:xfrm>
          <a:off x="2895621" y="0"/>
          <a:ext cx="2534194" cy="588084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AC7667-D20E-4487-94F8-A9714C718000}">
      <dsp:nvSpPr>
        <dsp:cNvPr id="0" name=""/>
        <dsp:cNvSpPr/>
      </dsp:nvSpPr>
      <dsp:spPr>
        <a:xfrm>
          <a:off x="3571406" y="147021"/>
          <a:ext cx="2139986" cy="5880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tillium Web" panose="020B0604020202020204" charset="0"/>
            </a:rPr>
            <a:t>Install &amp; exploit</a:t>
          </a:r>
        </a:p>
      </dsp:txBody>
      <dsp:txXfrm>
        <a:off x="3588630" y="164245"/>
        <a:ext cx="2105538" cy="553636"/>
      </dsp:txXfrm>
    </dsp:sp>
    <dsp:sp modelId="{B443AB87-5AE8-4DC2-BAF1-DBE867A63B2D}">
      <dsp:nvSpPr>
        <dsp:cNvPr id="0" name=""/>
        <dsp:cNvSpPr/>
      </dsp:nvSpPr>
      <dsp:spPr>
        <a:xfrm>
          <a:off x="5790234" y="0"/>
          <a:ext cx="2534194" cy="588084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93171-DB9C-42FD-AA71-A5D3B0F62295}">
      <dsp:nvSpPr>
        <dsp:cNvPr id="0" name=""/>
        <dsp:cNvSpPr/>
      </dsp:nvSpPr>
      <dsp:spPr>
        <a:xfrm>
          <a:off x="6466020" y="147021"/>
          <a:ext cx="2139986" cy="58808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Titillium Web" panose="020B0604020202020204" charset="0"/>
            </a:rPr>
            <a:t>Post breach</a:t>
          </a:r>
        </a:p>
      </dsp:txBody>
      <dsp:txXfrm>
        <a:off x="6483244" y="164245"/>
        <a:ext cx="2105538" cy="553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E326DE0-BACA-4EA0-B73F-CC7DC1D7F4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8/5/2019 7:51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28AE1C-88EE-4DC1-9EFE-C0B3B79AF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Slide by Microsoft</a:t>
            </a:r>
          </a:p>
        </p:txBody>
      </p:sp>
    </p:spTree>
    <p:extLst>
      <p:ext uri="{BB962C8B-B14F-4D97-AF65-F5344CB8AC3E}">
        <p14:creationId xmlns:p14="http://schemas.microsoft.com/office/powerpoint/2010/main" val="3497078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Slide by Microsoft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8/5/2019 7:51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0008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primary logging aggregators in Azure – ASC and Monitor. Sentinel could be considered a third.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751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Slide by Microsoft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991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33D631-CFA6-485C-92E5-2EA9CCE5FD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97450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u="non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EC02DE-3EC5-410E-A3F9-D6706732E57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061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252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458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8/5/2019 7:51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380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8/5/2019 7:51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093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8/5/2019 7:51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2538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8/5/2019 7:51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4477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8/5/2019 7:51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4560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8/5/2019 7:51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708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Curious questions for the audience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8/5/2019 7:51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253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Slide by Microsoft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8/5/2019 7:51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575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Military Kill Chain – 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Designed to be easy to remember, the "Four Fs" are as follows: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Find the enemy – Locate the enemy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Fix the enemy – Pin them down with suppressing fire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Fight the enemy – Engage the enemy in combat or flank the enemy – Send soldiers to the enemy's sides or rear</a:t>
            </a:r>
          </a:p>
          <a:p>
            <a:pPr lvl="1"/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Finish the enemy – Eliminate all enemy combatants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cyber kill chain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is a series of steps that trace stages of a cyberattack from the early reconnaissance stages to the exfiltration of data. The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kill chain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helps us understand and combat ransomware, security breaches, and advanced persistent attacks (APTs)</a:t>
            </a:r>
          </a:p>
          <a:p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26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The Unified Kill Chain consists of 18 unique attack phases that can occur in advanced cyber attacks.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3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446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Ransomware on decline</a:t>
            </a:r>
          </a:p>
          <a:p>
            <a:r>
              <a:rPr lang="en-US" dirty="0" err="1"/>
              <a:t>Cryptomining</a:t>
            </a:r>
            <a:r>
              <a:rPr lang="en-US" dirty="0"/>
              <a:t> is the hot thing – </a:t>
            </a:r>
            <a:r>
              <a:rPr lang="en-US" dirty="0" err="1"/>
              <a:t>BroCoiner</a:t>
            </a:r>
            <a:endParaRPr lang="en-US" dirty="0"/>
          </a:p>
          <a:p>
            <a:r>
              <a:rPr lang="en-US" dirty="0"/>
              <a:t>Phishing continues to be preferred method of attack</a:t>
            </a:r>
          </a:p>
          <a:p>
            <a:r>
              <a:rPr lang="en-US" dirty="0"/>
              <a:t>Poisoned extensions, malicious plug-ins, SMB attacks</a:t>
            </a:r>
          </a:p>
          <a:p>
            <a:r>
              <a:rPr lang="en-US" dirty="0"/>
              <a:t>Typo-squatting</a:t>
            </a:r>
          </a:p>
          <a:p>
            <a:r>
              <a:rPr lang="en-US" dirty="0"/>
              <a:t>Malicious Docker images</a:t>
            </a:r>
          </a:p>
          <a:p>
            <a:r>
              <a:rPr lang="en-US" dirty="0"/>
              <a:t>Which country has most malware attacks? (US not even in top 10)</a:t>
            </a:r>
          </a:p>
          <a:p>
            <a:pPr lvl="1"/>
            <a:r>
              <a:rPr lang="en-US" dirty="0"/>
              <a:t>Ethiopia</a:t>
            </a:r>
          </a:p>
          <a:p>
            <a:pPr lvl="1"/>
            <a:r>
              <a:rPr lang="en-US" dirty="0"/>
              <a:t>Pakistan</a:t>
            </a:r>
          </a:p>
          <a:p>
            <a:pPr lvl="1"/>
            <a:r>
              <a:rPr lang="en-US" dirty="0"/>
              <a:t>Palestinian countries</a:t>
            </a:r>
          </a:p>
          <a:p>
            <a:pPr lvl="0"/>
            <a:r>
              <a:rPr lang="en-US" dirty="0"/>
              <a:t>Primary origins of attacks?</a:t>
            </a:r>
          </a:p>
          <a:p>
            <a:pPr lvl="1"/>
            <a:r>
              <a:rPr lang="en-US" dirty="0"/>
              <a:t>China (largest state-sponsored hacking network in the world)</a:t>
            </a:r>
          </a:p>
          <a:p>
            <a:pPr lvl="1"/>
            <a:r>
              <a:rPr lang="en-US" dirty="0"/>
              <a:t>Ukraine/Belarus (Eastern Europe) (cyber-gangs)</a:t>
            </a:r>
          </a:p>
          <a:p>
            <a:pPr lvl="1"/>
            <a:r>
              <a:rPr lang="en-US" dirty="0"/>
              <a:t>Russia (state sponsored and gangs)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16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A5C779-C7A8-4D8F-8CF3-533D36856DB4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8/5/2019 7:51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504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504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28AE1C-88EE-4DC1-9EFE-C0B3B79AF8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Slide by Microsoft</a:t>
            </a:r>
          </a:p>
        </p:txBody>
      </p:sp>
    </p:spTree>
    <p:extLst>
      <p:ext uri="{BB962C8B-B14F-4D97-AF65-F5344CB8AC3E}">
        <p14:creationId xmlns:p14="http://schemas.microsoft.com/office/powerpoint/2010/main" val="1450606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sv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svg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378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45680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353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4064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061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832425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797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552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7"/>
            <a:ext cx="7395505" cy="62132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0900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50900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284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7205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4981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33972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07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8270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0376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7247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029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721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652" y="2312739"/>
            <a:ext cx="2420347" cy="51904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652" y="2312739"/>
            <a:ext cx="2420347" cy="519043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0" y="4628711"/>
            <a:ext cx="8740141" cy="2964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07571" rIns="134464" bIns="107571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9535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0897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 hasCustomPrompt="1"/>
          </p:nvPr>
        </p:nvSpPr>
        <p:spPr>
          <a:xfrm>
            <a:off x="201696" y="214786"/>
            <a:ext cx="8740376" cy="580534"/>
          </a:xfrm>
          <a:prstGeom prst="rect">
            <a:avLst/>
          </a:prstGeom>
        </p:spPr>
        <p:txBody>
          <a:bodyPr/>
          <a:lstStyle>
            <a:lvl1pPr algn="l">
              <a:defRPr sz="33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>
            <a:lvl1pPr>
              <a:defRPr lang="en-US" smtClean="0">
                <a:solidFill>
                  <a:srgbClr val="000000"/>
                </a:solidFill>
              </a:defRPr>
            </a:lvl1pPr>
          </a:lstStyle>
          <a:p>
            <a:fld id="{6052FC3A-E1BD-E54F-9A48-71EBDEF005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390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6533109" y="1328738"/>
            <a:ext cx="2610892" cy="314706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050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05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05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6904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221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62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82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78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3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734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63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18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742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3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53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737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30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45791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04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05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5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994119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1563129"/>
            <a:ext cx="8740142" cy="99937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69890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E4BF3-14B5-4A21-BB26-12658223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16185-0A28-48BF-870E-F47CB3420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F46B1-6094-47C8-8680-024378E2B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F42CB-223B-4833-B19B-95B9B4DE74CE}" type="datetimeFigureOut">
              <a:rPr lang="en-US" smtClean="0"/>
              <a:t>8/5/2019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3798E-B030-48E5-8A99-AE560850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7777B-4C0B-44A8-B271-45D13A63F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144E0-AE5F-47C3-966D-DE3810F954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23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BDBC305C-A9C3-4278-AFC0-C99DFD80A6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9819" y="166937"/>
            <a:ext cx="8502029" cy="568517"/>
          </a:xfrm>
          <a:prstGeom prst="rect">
            <a:avLst/>
          </a:prstGeom>
        </p:spPr>
        <p:txBody>
          <a:bodyPr vert="horz" wrap="square" lIns="0" tIns="164592" rIns="0" bIns="0" rtlCol="0" anchor="t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9C5276-7B68-429C-9DA6-E4F27E0CA047}"/>
              </a:ext>
            </a:extLst>
          </p:cNvPr>
          <p:cNvSpPr txBox="1"/>
          <p:nvPr userDrawn="1"/>
        </p:nvSpPr>
        <p:spPr>
          <a:xfrm>
            <a:off x="327285" y="4823254"/>
            <a:ext cx="697307" cy="713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441"/>
              </a:spcAft>
            </a:pPr>
            <a:r>
              <a:rPr lang="en-US" sz="515" dirty="0">
                <a:solidFill>
                  <a:schemeClr val="bg1">
                    <a:lumMod val="65000"/>
                  </a:schemeClr>
                </a:solidFill>
              </a:rPr>
              <a:t>© Microsoft Corporation</a:t>
            </a:r>
            <a:endParaRPr lang="en-US" sz="588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72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6" y="1563140"/>
            <a:ext cx="6723139" cy="134481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76" y="2908931"/>
            <a:ext cx="5378503" cy="1344245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910" y="4349795"/>
            <a:ext cx="1644957" cy="60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6533109" y="1328738"/>
            <a:ext cx="2610892" cy="314706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050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05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05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117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028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95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293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54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9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108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241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5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250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647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950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754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304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05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443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94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80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92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2242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67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3"/>
            <a:ext cx="8740142" cy="1587999"/>
          </a:xfrm>
        </p:spPr>
        <p:txBody>
          <a:bodyPr>
            <a:spAutoFit/>
          </a:bodyPr>
          <a:lstStyle>
            <a:lvl1pPr>
              <a:defRPr sz="294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558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3"/>
            <a:ext cx="8740142" cy="1587999"/>
          </a:xfrm>
        </p:spPr>
        <p:txBody>
          <a:bodyPr>
            <a:spAutoFit/>
          </a:bodyPr>
          <a:lstStyle>
            <a:lvl1pPr>
              <a:defRPr sz="294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7726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image" Target="../media/image8.emf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0" Type="http://schemas.openxmlformats.org/officeDocument/2006/relationships/image" Target="../media/image8.emf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4A3F0-7209-4EE9-8275-A32553ABF8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0" y="4717784"/>
            <a:ext cx="414992" cy="439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5E76CF-B73D-406B-9D92-2E825BFA6236}"/>
              </a:ext>
            </a:extLst>
          </p:cNvPr>
          <p:cNvSpPr txBox="1"/>
          <p:nvPr userDrawn="1"/>
        </p:nvSpPr>
        <p:spPr>
          <a:xfrm>
            <a:off x="3686180" y="4823078"/>
            <a:ext cx="17716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tx2">
                    <a:lumMod val="75000"/>
                  </a:schemeClr>
                </a:solidFill>
                <a:latin typeface="Titillium Web Light" panose="020B0604020202020204" charset="0"/>
              </a:rPr>
              <a:t>TechMentor</a:t>
            </a:r>
            <a:r>
              <a:rPr lang="en-US" sz="1050" dirty="0">
                <a:solidFill>
                  <a:schemeClr val="tx2">
                    <a:lumMod val="75000"/>
                  </a:schemeClr>
                </a:solidFill>
                <a:latin typeface="Titillium Web Light" panose="020B0604020202020204" charset="0"/>
              </a:rPr>
              <a:t> Redmond 2019</a:t>
            </a:r>
          </a:p>
        </p:txBody>
      </p:sp>
      <p:pic>
        <p:nvPicPr>
          <p:cNvPr id="8" name="Picture 7" descr="A picture containing object&#10;&#10;Description automatically generated">
            <a:extLst>
              <a:ext uri="{FF2B5EF4-FFF2-40B4-BE49-F238E27FC236}">
                <a16:creationId xmlns:a16="http://schemas.microsoft.com/office/drawing/2014/main" id="{CD52D72E-F42E-48AA-9861-634F76FF7EF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140947" y="4824419"/>
            <a:ext cx="958234" cy="26935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70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06561" y="2243274"/>
            <a:ext cx="5143967" cy="657418"/>
          </a:xfrm>
          <a:prstGeom prst="rect">
            <a:avLst/>
          </a:prstGeom>
        </p:spPr>
      </p:pic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id="{5F4DE741-3E7B-4F97-9D1B-8651B57AE796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8140947" y="4824419"/>
            <a:ext cx="958234" cy="2693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C574C0-2224-4091-B8E0-915CEC81A726}"/>
              </a:ext>
            </a:extLst>
          </p:cNvPr>
          <p:cNvSpPr txBox="1"/>
          <p:nvPr userDrawn="1"/>
        </p:nvSpPr>
        <p:spPr>
          <a:xfrm>
            <a:off x="3686180" y="4823078"/>
            <a:ext cx="17716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Titillium Web Light" panose="020B0604020202020204" charset="0"/>
              </a:rPr>
              <a:t>TechMentor</a:t>
            </a:r>
            <a:r>
              <a:rPr lang="en-US" sz="1050" dirty="0">
                <a:solidFill>
                  <a:schemeClr val="tx1">
                    <a:lumMod val="40000"/>
                    <a:lumOff val="60000"/>
                  </a:schemeClr>
                </a:solidFill>
                <a:latin typeface="Titillium Web Light" panose="020B0604020202020204" charset="0"/>
              </a:rPr>
              <a:t> Redmond 2019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22E21F-0A16-4FC6-8DDA-5AB3E148B3D6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rcRect/>
          <a:stretch/>
        </p:blipFill>
        <p:spPr>
          <a:xfrm>
            <a:off x="0" y="4717784"/>
            <a:ext cx="414992" cy="43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60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718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34" marR="0" indent="-252134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62" marR="0" indent="-177428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314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40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49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70AB4AB-D5F8-4F12-B77D-9711866D844B}"/>
              </a:ext>
            </a:extLst>
          </p:cNvPr>
          <p:cNvSpPr txBox="1"/>
          <p:nvPr userDrawn="1"/>
        </p:nvSpPr>
        <p:spPr>
          <a:xfrm>
            <a:off x="3686180" y="4823078"/>
            <a:ext cx="17716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Titillium Web Light" panose="020B0604020202020204" charset="0"/>
              </a:rPr>
              <a:t>TechMentor</a:t>
            </a:r>
            <a:r>
              <a:rPr lang="en-US" sz="1050" dirty="0">
                <a:solidFill>
                  <a:schemeClr val="tx1">
                    <a:lumMod val="40000"/>
                    <a:lumOff val="60000"/>
                  </a:schemeClr>
                </a:solidFill>
                <a:latin typeface="Titillium Web Light" panose="020B0604020202020204" charset="0"/>
              </a:rPr>
              <a:t> Redmond 2019</a:t>
            </a:r>
          </a:p>
        </p:txBody>
      </p:sp>
      <p:pic>
        <p:nvPicPr>
          <p:cNvPr id="51" name="Picture 50" descr="A picture containing object&#10;&#10;Description automatically generated">
            <a:extLst>
              <a:ext uri="{FF2B5EF4-FFF2-40B4-BE49-F238E27FC236}">
                <a16:creationId xmlns:a16="http://schemas.microsoft.com/office/drawing/2014/main" id="{DF5DB273-82AB-4A75-BCB8-234144384BCE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8140947" y="4824419"/>
            <a:ext cx="958234" cy="26935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6982A7A2-5513-48D9-B4A2-AE5BFD3D7CAE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rcRect/>
          <a:stretch/>
        </p:blipFill>
        <p:spPr>
          <a:xfrm>
            <a:off x="0" y="4717784"/>
            <a:ext cx="414992" cy="43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627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751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ahlnetwork.com/2016/04/01/excited-2016-microsoft-mvp-powershel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log.malwarebytes.com/101/how-tos/2017/07/learning-powershell-the-basics/" TargetMode="External"/><Relationship Id="rId5" Type="http://schemas.openxmlformats.org/officeDocument/2006/relationships/image" Target="../media/image37.jp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anderturpijn/ASC" TargetMode="Externa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anderturpijn/ASC/blob/master/ARM/configureASCnewAPI.json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67000" y="25717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t>Mike Nelson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Times New Roman" pitchFamily="28" charset="0"/>
              <a:ea typeface="+mn-ea"/>
              <a:cs typeface="+mn-cs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987677" y="3867150"/>
            <a:ext cx="366712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Lucida Console" pitchFamily="49" charset="0"/>
                <a:cs typeface="Arial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Level: Beginner-Intermediate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04800" y="1289050"/>
            <a:ext cx="69342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 lvl="0" algn="r">
              <a:lnSpc>
                <a:spcPct val="80000"/>
              </a:lnSpc>
              <a:buClrTx/>
              <a:defRPr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T03 - Follow the Breadcrumbs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</a:rPr>
              <a:t>Azure Security Center In-Depth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28509F-C1FA-414E-80D0-E0D63E2BDC15}"/>
              </a:ext>
            </a:extLst>
          </p:cNvPr>
          <p:cNvGrpSpPr/>
          <p:nvPr/>
        </p:nvGrpSpPr>
        <p:grpSpPr>
          <a:xfrm rot="5400000">
            <a:off x="4249271" y="1287831"/>
            <a:ext cx="412376" cy="2263038"/>
            <a:chOff x="-17929" y="2336702"/>
            <a:chExt cx="412376" cy="2263038"/>
          </a:xfrm>
        </p:grpSpPr>
        <p:pic>
          <p:nvPicPr>
            <p:cNvPr id="5" name="Graphic 4" descr="Footprints">
              <a:extLst>
                <a:ext uri="{FF2B5EF4-FFF2-40B4-BE49-F238E27FC236}">
                  <a16:creationId xmlns:a16="http://schemas.microsoft.com/office/drawing/2014/main" id="{D7F2BFFC-2111-4DF5-B508-7B30260C7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205293"/>
              <a:ext cx="394447" cy="3944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Graphic 8" descr="Footprints">
              <a:extLst>
                <a:ext uri="{FF2B5EF4-FFF2-40B4-BE49-F238E27FC236}">
                  <a16:creationId xmlns:a16="http://schemas.microsoft.com/office/drawing/2014/main" id="{E600426E-2AE6-4D40-B9F7-5677F3E7D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3739128"/>
              <a:ext cx="394447" cy="3944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Graphic 9" descr="Footprints">
              <a:extLst>
                <a:ext uri="{FF2B5EF4-FFF2-40B4-BE49-F238E27FC236}">
                  <a16:creationId xmlns:a16="http://schemas.microsoft.com/office/drawing/2014/main" id="{BCD42B86-D16A-49C8-AFBF-98E0D437A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-17929" y="3272963"/>
              <a:ext cx="394447" cy="3944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Graphic 10" descr="Footprints">
              <a:extLst>
                <a:ext uri="{FF2B5EF4-FFF2-40B4-BE49-F238E27FC236}">
                  <a16:creationId xmlns:a16="http://schemas.microsoft.com/office/drawing/2014/main" id="{97C79DF3-36FA-43CE-8E84-1CEABEF6E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2806798"/>
              <a:ext cx="394447" cy="3944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Graphic 11" descr="Footprints">
              <a:extLst>
                <a:ext uri="{FF2B5EF4-FFF2-40B4-BE49-F238E27FC236}">
                  <a16:creationId xmlns:a16="http://schemas.microsoft.com/office/drawing/2014/main" id="{6D18E97B-C84F-4575-ADF3-ED0702A02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2336702"/>
              <a:ext cx="394447" cy="3944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6;p27">
            <a:extLst>
              <a:ext uri="{FF2B5EF4-FFF2-40B4-BE49-F238E27FC236}">
                <a16:creationId xmlns:a16="http://schemas.microsoft.com/office/drawing/2014/main" id="{E6814B45-3B94-4412-91B2-BB62CE8D7F30}"/>
              </a:ext>
            </a:extLst>
          </p:cNvPr>
          <p:cNvSpPr txBox="1">
            <a:spLocks/>
          </p:cNvSpPr>
          <p:nvPr/>
        </p:nvSpPr>
        <p:spPr>
          <a:xfrm>
            <a:off x="259079" y="98612"/>
            <a:ext cx="6212541" cy="5362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Titillium Web" panose="020B0604020202020204" charset="0"/>
              </a:rPr>
              <a:t>Cloud Kill Chain (Microsoft’s view)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33307B2B-1919-41EE-B41D-3D25053198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043998"/>
              </p:ext>
            </p:extLst>
          </p:nvPr>
        </p:nvGraphicFramePr>
        <p:xfrm>
          <a:off x="259079" y="762001"/>
          <a:ext cx="8607015" cy="735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F7FDE15-297F-4526-9D96-DE03F7376390}"/>
              </a:ext>
            </a:extLst>
          </p:cNvPr>
          <p:cNvSpPr/>
          <p:nvPr/>
        </p:nvSpPr>
        <p:spPr>
          <a:xfrm>
            <a:off x="-76650" y="1963089"/>
            <a:ext cx="9278471" cy="2707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Titillium Web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21C2F4-E317-4E92-8D69-B624146BC5D3}"/>
              </a:ext>
            </a:extLst>
          </p:cNvPr>
          <p:cNvSpPr txBox="1"/>
          <p:nvPr/>
        </p:nvSpPr>
        <p:spPr>
          <a:xfrm>
            <a:off x="367553" y="2232212"/>
            <a:ext cx="2761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  <a:latin typeface="Titillium Web" panose="020B0604020202020204" charset="0"/>
              </a:rPr>
              <a:t>Inbound brute-force RDP. SSH, SQL attacks &amp; more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D014EB-042C-4DB8-B8E5-B3CCC989BB7E}"/>
              </a:ext>
            </a:extLst>
          </p:cNvPr>
          <p:cNvSpPr txBox="1"/>
          <p:nvPr/>
        </p:nvSpPr>
        <p:spPr>
          <a:xfrm>
            <a:off x="367553" y="3024373"/>
            <a:ext cx="2761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Applications &amp; DDoS attacks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(WAF Partners)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CE1AEE-C4BC-4C0D-B252-892778971194}"/>
              </a:ext>
            </a:extLst>
          </p:cNvPr>
          <p:cNvSpPr txBox="1"/>
          <p:nvPr/>
        </p:nvSpPr>
        <p:spPr>
          <a:xfrm>
            <a:off x="367553" y="3752147"/>
            <a:ext cx="2761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Intrusion detection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(Network Gateway Firewall partners)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CBCE3-F478-4509-AAE9-6EC1FAB5FC85}"/>
              </a:ext>
            </a:extLst>
          </p:cNvPr>
          <p:cNvSpPr txBox="1"/>
          <p:nvPr/>
        </p:nvSpPr>
        <p:spPr>
          <a:xfrm>
            <a:off x="3411070" y="2232212"/>
            <a:ext cx="2761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In-memory malware &amp; exploit attempts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4629D4-72CB-45D7-95E8-7BC936E6A4E9}"/>
              </a:ext>
            </a:extLst>
          </p:cNvPr>
          <p:cNvSpPr txBox="1"/>
          <p:nvPr/>
        </p:nvSpPr>
        <p:spPr>
          <a:xfrm>
            <a:off x="3411070" y="2838184"/>
            <a:ext cx="2761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  <a:latin typeface="Titillium Web" panose="020B0604020202020204" charset="0"/>
              </a:rPr>
              <a:t>Suspicious process execution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1DB37-8E16-451B-89A7-0409B3FFCFFE}"/>
              </a:ext>
            </a:extLst>
          </p:cNvPr>
          <p:cNvSpPr txBox="1"/>
          <p:nvPr/>
        </p:nvSpPr>
        <p:spPr>
          <a:xfrm>
            <a:off x="3411070" y="3393704"/>
            <a:ext cx="2761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Lateral movement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E749AD-7729-46BA-8168-AED79AB5A292}"/>
              </a:ext>
            </a:extLst>
          </p:cNvPr>
          <p:cNvSpPr txBox="1"/>
          <p:nvPr/>
        </p:nvSpPr>
        <p:spPr>
          <a:xfrm>
            <a:off x="6172199" y="2232212"/>
            <a:ext cx="27611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Communication to a known malicious IP (data exfiltration or command &amp; control)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2E60EE-62E3-4B4C-A717-39EC13B446A4}"/>
              </a:ext>
            </a:extLst>
          </p:cNvPr>
          <p:cNvSpPr txBox="1"/>
          <p:nvPr/>
        </p:nvSpPr>
        <p:spPr>
          <a:xfrm>
            <a:off x="6172199" y="3024373"/>
            <a:ext cx="2761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FF00"/>
                </a:solidFill>
                <a:latin typeface="Titillium Web" panose="020B0604020202020204" charset="0"/>
              </a:rPr>
              <a:t>Using compromised resources to mount additional attacks (outbound port scanning, brute-force RDP/SSH, DDoS, spam)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5E7C51-FB96-4611-AE55-068BCCD507C7}"/>
              </a:ext>
            </a:extLst>
          </p:cNvPr>
          <p:cNvSpPr txBox="1"/>
          <p:nvPr/>
        </p:nvSpPr>
        <p:spPr>
          <a:xfrm>
            <a:off x="3411070" y="3906035"/>
            <a:ext cx="2761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itillium Web" panose="020B0604020202020204" charset="0"/>
              </a:rPr>
              <a:t>Internal reconnaissance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3D1CF2D-DCCF-4B2C-86A0-A990F2DD602A}"/>
              </a:ext>
            </a:extLst>
          </p:cNvPr>
          <p:cNvSpPr/>
          <p:nvPr/>
        </p:nvSpPr>
        <p:spPr>
          <a:xfrm>
            <a:off x="1586752" y="1708976"/>
            <a:ext cx="322730" cy="2241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5169CC20-1FD5-49DE-9730-65D0BCA3807E}"/>
              </a:ext>
            </a:extLst>
          </p:cNvPr>
          <p:cNvSpPr/>
          <p:nvPr/>
        </p:nvSpPr>
        <p:spPr>
          <a:xfrm>
            <a:off x="4630269" y="1708976"/>
            <a:ext cx="322730" cy="2241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A4F6843-A3F2-4230-96E3-046B974E22EF}"/>
              </a:ext>
            </a:extLst>
          </p:cNvPr>
          <p:cNvSpPr/>
          <p:nvPr/>
        </p:nvSpPr>
        <p:spPr>
          <a:xfrm>
            <a:off x="7512421" y="1708976"/>
            <a:ext cx="322730" cy="22411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6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6;p27">
            <a:extLst>
              <a:ext uri="{FF2B5EF4-FFF2-40B4-BE49-F238E27FC236}">
                <a16:creationId xmlns:a16="http://schemas.microsoft.com/office/drawing/2014/main" id="{E6814B45-3B94-4412-91B2-BB62CE8D7F30}"/>
              </a:ext>
            </a:extLst>
          </p:cNvPr>
          <p:cNvSpPr txBox="1">
            <a:spLocks/>
          </p:cNvSpPr>
          <p:nvPr/>
        </p:nvSpPr>
        <p:spPr>
          <a:xfrm>
            <a:off x="259079" y="98612"/>
            <a:ext cx="6212541" cy="5362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Titillium Web" panose="020B0604020202020204" charset="0"/>
              </a:rPr>
              <a:t>Cyber Kill Chain Defenses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A1759-8656-4EF5-B74E-0CA82C7C7BE6}"/>
              </a:ext>
            </a:extLst>
          </p:cNvPr>
          <p:cNvSpPr txBox="1"/>
          <p:nvPr/>
        </p:nvSpPr>
        <p:spPr>
          <a:xfrm>
            <a:off x="468953" y="797858"/>
            <a:ext cx="85523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>
                <a:latin typeface="Titillium Web" panose="020B0604020202020204" charset="0"/>
              </a:rPr>
              <a:t>Detect: determine whether an attacker is poking around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>
                <a:latin typeface="Titillium Web" panose="020B0604020202020204" charset="0"/>
              </a:rPr>
              <a:t>Deny: prevent information disclosure and unauthorized access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>
                <a:latin typeface="Titillium Web" panose="020B0604020202020204" charset="0"/>
              </a:rPr>
              <a:t>Disrupt: stop or change outbound traffic (to attacker)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>
                <a:latin typeface="Titillium Web" panose="020B0604020202020204" charset="0"/>
              </a:rPr>
              <a:t>Degrade: counter-attack command and control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>
                <a:latin typeface="Titillium Web" panose="020B0604020202020204" charset="0"/>
              </a:rPr>
              <a:t>Deceive: interfere with command and control</a:t>
            </a:r>
          </a:p>
          <a:p>
            <a:pPr marL="342900" indent="-342900"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sz="2400" dirty="0">
                <a:latin typeface="Titillium Web" panose="020B0604020202020204" charset="0"/>
              </a:rPr>
              <a:t>Contain: network segmentation changes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90D93D-7AC1-4B51-AC04-5EC546761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3029" y="2705702"/>
            <a:ext cx="3013420" cy="2140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8A3E31-4CB6-4C7D-816F-C8B7C4BD4ABC}"/>
              </a:ext>
            </a:extLst>
          </p:cNvPr>
          <p:cNvSpPr txBox="1"/>
          <p:nvPr/>
        </p:nvSpPr>
        <p:spPr>
          <a:xfrm>
            <a:off x="1670013" y="3606625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tillium Web" panose="020B0604020202020204" charset="0"/>
              </a:rPr>
              <a:t>Microsoft’s Threat Modeling Tool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FC0FA67-098C-4567-90FF-2F958E9A54AC}"/>
              </a:ext>
            </a:extLst>
          </p:cNvPr>
          <p:cNvSpPr/>
          <p:nvPr/>
        </p:nvSpPr>
        <p:spPr>
          <a:xfrm rot="5400000">
            <a:off x="5183128" y="3594298"/>
            <a:ext cx="322729" cy="34738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14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512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C99BA8-7A16-476A-B688-1B755DF73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54"/>
            <a:ext cx="9144000" cy="474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442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Rectangle 222"/>
          <p:cNvSpPr/>
          <p:nvPr/>
        </p:nvSpPr>
        <p:spPr bwMode="auto">
          <a:xfrm flipH="1">
            <a:off x="301727" y="1235906"/>
            <a:ext cx="4244769" cy="32564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2" tIns="107570" rIns="134462" bIns="107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8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765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 flipH="1">
            <a:off x="4573369" y="1240228"/>
            <a:ext cx="4244340" cy="32522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2" tIns="107570" rIns="134462" bIns="1075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8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765" kern="1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8" name="TextBox 197"/>
          <p:cNvSpPr txBox="1"/>
          <p:nvPr/>
        </p:nvSpPr>
        <p:spPr>
          <a:xfrm>
            <a:off x="337286" y="1734144"/>
            <a:ext cx="4233777" cy="399944"/>
          </a:xfrm>
          <a:prstGeom prst="rect">
            <a:avLst/>
          </a:prstGeom>
          <a:noFill/>
        </p:spPr>
        <p:txBody>
          <a:bodyPr wrap="square" lIns="188998" tIns="105455" rIns="131819" bIns="105455" rtlCol="0" anchor="b">
            <a:spAutoFit/>
          </a:bodyPr>
          <a:lstStyle/>
          <a:p>
            <a:pPr defTabSz="672298">
              <a:lnSpc>
                <a:spcPct val="90000"/>
              </a:lnSpc>
              <a:spcAft>
                <a:spcPts val="432"/>
              </a:spcAft>
              <a:buClrTx/>
              <a:defRPr/>
            </a:pPr>
            <a:r>
              <a:rPr lang="en-US" sz="1350" kern="1200" dirty="0">
                <a:ln w="3175">
                  <a:noFill/>
                </a:ln>
                <a:solidFill>
                  <a:srgbClr val="0078D7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Secure foundation</a:t>
            </a:r>
          </a:p>
        </p:txBody>
      </p:sp>
      <p:cxnSp>
        <p:nvCxnSpPr>
          <p:cNvPr id="201" name="Straight Connector 200"/>
          <p:cNvCxnSpPr>
            <a:cxnSpLocks/>
          </p:cNvCxnSpPr>
          <p:nvPr/>
        </p:nvCxnSpPr>
        <p:spPr>
          <a:xfrm>
            <a:off x="510226" y="2232284"/>
            <a:ext cx="3880569" cy="0"/>
          </a:xfrm>
          <a:prstGeom prst="line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TextBox 216"/>
          <p:cNvSpPr txBox="1"/>
          <p:nvPr/>
        </p:nvSpPr>
        <p:spPr>
          <a:xfrm>
            <a:off x="4573369" y="1286096"/>
            <a:ext cx="4238069" cy="355133"/>
          </a:xfrm>
          <a:prstGeom prst="rect">
            <a:avLst/>
          </a:prstGeom>
          <a:solidFill>
            <a:schemeClr val="bg1">
              <a:lumMod val="50000"/>
            </a:schemeClr>
          </a:solidFill>
          <a:ln w="15875" cap="sq">
            <a:noFill/>
            <a:miter lim="800000"/>
          </a:ln>
        </p:spPr>
        <p:txBody>
          <a:bodyPr wrap="square" lIns="188998" tIns="67221" rIns="67221" bIns="67221" rtlCol="0" anchor="ctr" anchorCtr="0">
            <a:noAutofit/>
          </a:bodyPr>
          <a:lstStyle>
            <a:defPPr>
              <a:defRPr lang="en-US"/>
            </a:defPPr>
            <a:lvl1pPr algn="ctr" defTabSz="895841">
              <a:defRPr sz="2000" b="1" kern="0">
                <a:solidFill>
                  <a:srgbClr val="FFFFFF"/>
                </a:solidFill>
                <a:latin typeface="Segoe UI"/>
              </a:defRPr>
            </a:lvl1pPr>
          </a:lstStyle>
          <a:p>
            <a:pPr algn="l" defTabSz="671888">
              <a:buClrTx/>
              <a:defRPr/>
            </a:pPr>
            <a:r>
              <a:rPr lang="en-US" sz="1350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Joint responsibility</a:t>
            </a:r>
          </a:p>
        </p:txBody>
      </p:sp>
      <p:sp>
        <p:nvSpPr>
          <p:cNvPr id="224" name="TextBox 223"/>
          <p:cNvSpPr txBox="1"/>
          <p:nvPr/>
        </p:nvSpPr>
        <p:spPr>
          <a:xfrm>
            <a:off x="301728" y="1286828"/>
            <a:ext cx="4250471" cy="354711"/>
          </a:xfrm>
          <a:prstGeom prst="rect">
            <a:avLst/>
          </a:prstGeom>
          <a:solidFill>
            <a:schemeClr val="tx1"/>
          </a:solidFill>
          <a:ln w="15875" cap="sq">
            <a:noFill/>
            <a:miter lim="800000"/>
          </a:ln>
        </p:spPr>
        <p:txBody>
          <a:bodyPr wrap="square" lIns="188998" tIns="67221" rIns="67221" bIns="67221" rtlCol="0" anchor="ctr" anchorCtr="0">
            <a:noAutofit/>
          </a:bodyPr>
          <a:lstStyle/>
          <a:p>
            <a:pPr defTabSz="671888">
              <a:buClrTx/>
              <a:defRPr/>
            </a:pPr>
            <a:r>
              <a:rPr lang="en-US" sz="1350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Microsoft’s commitment</a:t>
            </a:r>
          </a:p>
        </p:txBody>
      </p:sp>
      <p:cxnSp>
        <p:nvCxnSpPr>
          <p:cNvPr id="225" name="Straight Connector 224"/>
          <p:cNvCxnSpPr/>
          <p:nvPr/>
        </p:nvCxnSpPr>
        <p:spPr>
          <a:xfrm flipH="1">
            <a:off x="510227" y="3006362"/>
            <a:ext cx="3879845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231" name="Group 230"/>
          <p:cNvGrpSpPr/>
          <p:nvPr/>
        </p:nvGrpSpPr>
        <p:grpSpPr>
          <a:xfrm>
            <a:off x="521068" y="2357782"/>
            <a:ext cx="499289" cy="500014"/>
            <a:chOff x="6461125" y="374650"/>
            <a:chExt cx="1751013" cy="1751012"/>
          </a:xfrm>
          <a:solidFill>
            <a:schemeClr val="tx2"/>
          </a:solidFill>
        </p:grpSpPr>
        <p:sp>
          <p:nvSpPr>
            <p:cNvPr id="232" name="Freeform 16"/>
            <p:cNvSpPr>
              <a:spLocks/>
            </p:cNvSpPr>
            <p:nvPr/>
          </p:nvSpPr>
          <p:spPr bwMode="auto">
            <a:xfrm>
              <a:off x="7053263" y="374650"/>
              <a:ext cx="485775" cy="706437"/>
            </a:xfrm>
            <a:custGeom>
              <a:avLst/>
              <a:gdLst>
                <a:gd name="T0" fmla="*/ 48 w 306"/>
                <a:gd name="T1" fmla="*/ 252 h 445"/>
                <a:gd name="T2" fmla="*/ 258 w 306"/>
                <a:gd name="T3" fmla="*/ 96 h 445"/>
                <a:gd name="T4" fmla="*/ 258 w 306"/>
                <a:gd name="T5" fmla="*/ 239 h 445"/>
                <a:gd name="T6" fmla="*/ 306 w 306"/>
                <a:gd name="T7" fmla="*/ 239 h 445"/>
                <a:gd name="T8" fmla="*/ 306 w 306"/>
                <a:gd name="T9" fmla="*/ 0 h 445"/>
                <a:gd name="T10" fmla="*/ 0 w 306"/>
                <a:gd name="T11" fmla="*/ 228 h 445"/>
                <a:gd name="T12" fmla="*/ 0 w 306"/>
                <a:gd name="T13" fmla="*/ 445 h 445"/>
                <a:gd name="T14" fmla="*/ 48 w 306"/>
                <a:gd name="T15" fmla="*/ 445 h 445"/>
                <a:gd name="T16" fmla="*/ 48 w 306"/>
                <a:gd name="T17" fmla="*/ 252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6" h="445">
                  <a:moveTo>
                    <a:pt x="48" y="252"/>
                  </a:moveTo>
                  <a:lnTo>
                    <a:pt x="258" y="96"/>
                  </a:lnTo>
                  <a:lnTo>
                    <a:pt x="258" y="239"/>
                  </a:lnTo>
                  <a:lnTo>
                    <a:pt x="306" y="239"/>
                  </a:lnTo>
                  <a:lnTo>
                    <a:pt x="306" y="0"/>
                  </a:lnTo>
                  <a:lnTo>
                    <a:pt x="0" y="228"/>
                  </a:lnTo>
                  <a:lnTo>
                    <a:pt x="0" y="445"/>
                  </a:lnTo>
                  <a:lnTo>
                    <a:pt x="48" y="445"/>
                  </a:lnTo>
                  <a:lnTo>
                    <a:pt x="48" y="252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vert="horz" wrap="square" lIns="67231" tIns="33615" rIns="67231" bIns="33615" numCol="1" anchor="t" anchorCtr="0" compatLnSpc="1">
              <a:prstTxWarp prst="textNoShape">
                <a:avLst/>
              </a:prstTxWarp>
            </a:bodyPr>
            <a:lstStyle/>
            <a:p>
              <a:pPr defTabSz="685808">
                <a:buClrTx/>
                <a:defRPr/>
              </a:pPr>
              <a:endParaRPr lang="en-US" sz="1298" kern="1200" dirty="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17"/>
            <p:cNvSpPr>
              <a:spLocks noEditPoints="1"/>
            </p:cNvSpPr>
            <p:nvPr/>
          </p:nvSpPr>
          <p:spPr bwMode="auto">
            <a:xfrm>
              <a:off x="6461125" y="822325"/>
              <a:ext cx="1751013" cy="1303337"/>
            </a:xfrm>
            <a:custGeom>
              <a:avLst/>
              <a:gdLst>
                <a:gd name="T0" fmla="*/ 1001 w 1103"/>
                <a:gd name="T1" fmla="*/ 773 h 821"/>
                <a:gd name="T2" fmla="*/ 1001 w 1103"/>
                <a:gd name="T3" fmla="*/ 0 h 821"/>
                <a:gd name="T4" fmla="*/ 470 w 1103"/>
                <a:gd name="T5" fmla="*/ 0 h 821"/>
                <a:gd name="T6" fmla="*/ 470 w 1103"/>
                <a:gd name="T7" fmla="*/ 190 h 821"/>
                <a:gd name="T8" fmla="*/ 518 w 1103"/>
                <a:gd name="T9" fmla="*/ 190 h 821"/>
                <a:gd name="T10" fmla="*/ 518 w 1103"/>
                <a:gd name="T11" fmla="*/ 48 h 821"/>
                <a:gd name="T12" fmla="*/ 953 w 1103"/>
                <a:gd name="T13" fmla="*/ 48 h 821"/>
                <a:gd name="T14" fmla="*/ 953 w 1103"/>
                <a:gd name="T15" fmla="*/ 773 h 821"/>
                <a:gd name="T16" fmla="*/ 840 w 1103"/>
                <a:gd name="T17" fmla="*/ 773 h 821"/>
                <a:gd name="T18" fmla="*/ 840 w 1103"/>
                <a:gd name="T19" fmla="*/ 590 h 821"/>
                <a:gd name="T20" fmla="*/ 719 w 1103"/>
                <a:gd name="T21" fmla="*/ 590 h 821"/>
                <a:gd name="T22" fmla="*/ 719 w 1103"/>
                <a:gd name="T23" fmla="*/ 638 h 821"/>
                <a:gd name="T24" fmla="*/ 792 w 1103"/>
                <a:gd name="T25" fmla="*/ 638 h 821"/>
                <a:gd name="T26" fmla="*/ 792 w 1103"/>
                <a:gd name="T27" fmla="*/ 773 h 821"/>
                <a:gd name="T28" fmla="*/ 668 w 1103"/>
                <a:gd name="T29" fmla="*/ 773 h 821"/>
                <a:gd name="T30" fmla="*/ 668 w 1103"/>
                <a:gd name="T31" fmla="*/ 214 h 821"/>
                <a:gd name="T32" fmla="*/ 105 w 1103"/>
                <a:gd name="T33" fmla="*/ 214 h 821"/>
                <a:gd name="T34" fmla="*/ 105 w 1103"/>
                <a:gd name="T35" fmla="*/ 773 h 821"/>
                <a:gd name="T36" fmla="*/ 0 w 1103"/>
                <a:gd name="T37" fmla="*/ 773 h 821"/>
                <a:gd name="T38" fmla="*/ 0 w 1103"/>
                <a:gd name="T39" fmla="*/ 821 h 821"/>
                <a:gd name="T40" fmla="*/ 1103 w 1103"/>
                <a:gd name="T41" fmla="*/ 821 h 821"/>
                <a:gd name="T42" fmla="*/ 1103 w 1103"/>
                <a:gd name="T43" fmla="*/ 773 h 821"/>
                <a:gd name="T44" fmla="*/ 1001 w 1103"/>
                <a:gd name="T45" fmla="*/ 773 h 821"/>
                <a:gd name="T46" fmla="*/ 153 w 1103"/>
                <a:gd name="T47" fmla="*/ 263 h 821"/>
                <a:gd name="T48" fmla="*/ 620 w 1103"/>
                <a:gd name="T49" fmla="*/ 263 h 821"/>
                <a:gd name="T50" fmla="*/ 620 w 1103"/>
                <a:gd name="T51" fmla="*/ 773 h 821"/>
                <a:gd name="T52" fmla="*/ 486 w 1103"/>
                <a:gd name="T53" fmla="*/ 773 h 821"/>
                <a:gd name="T54" fmla="*/ 486 w 1103"/>
                <a:gd name="T55" fmla="*/ 590 h 821"/>
                <a:gd name="T56" fmla="*/ 276 w 1103"/>
                <a:gd name="T57" fmla="*/ 590 h 821"/>
                <a:gd name="T58" fmla="*/ 276 w 1103"/>
                <a:gd name="T59" fmla="*/ 773 h 821"/>
                <a:gd name="T60" fmla="*/ 153 w 1103"/>
                <a:gd name="T61" fmla="*/ 773 h 821"/>
                <a:gd name="T62" fmla="*/ 153 w 1103"/>
                <a:gd name="T63" fmla="*/ 263 h 821"/>
                <a:gd name="T64" fmla="*/ 437 w 1103"/>
                <a:gd name="T65" fmla="*/ 773 h 821"/>
                <a:gd name="T66" fmla="*/ 325 w 1103"/>
                <a:gd name="T67" fmla="*/ 773 h 821"/>
                <a:gd name="T68" fmla="*/ 325 w 1103"/>
                <a:gd name="T69" fmla="*/ 638 h 821"/>
                <a:gd name="T70" fmla="*/ 437 w 1103"/>
                <a:gd name="T71" fmla="*/ 638 h 821"/>
                <a:gd name="T72" fmla="*/ 437 w 1103"/>
                <a:gd name="T73" fmla="*/ 773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103" h="821">
                  <a:moveTo>
                    <a:pt x="1001" y="773"/>
                  </a:moveTo>
                  <a:lnTo>
                    <a:pt x="1001" y="0"/>
                  </a:lnTo>
                  <a:lnTo>
                    <a:pt x="470" y="0"/>
                  </a:lnTo>
                  <a:lnTo>
                    <a:pt x="470" y="190"/>
                  </a:lnTo>
                  <a:lnTo>
                    <a:pt x="518" y="190"/>
                  </a:lnTo>
                  <a:lnTo>
                    <a:pt x="518" y="48"/>
                  </a:lnTo>
                  <a:lnTo>
                    <a:pt x="953" y="48"/>
                  </a:lnTo>
                  <a:lnTo>
                    <a:pt x="953" y="773"/>
                  </a:lnTo>
                  <a:lnTo>
                    <a:pt x="840" y="773"/>
                  </a:lnTo>
                  <a:lnTo>
                    <a:pt x="840" y="590"/>
                  </a:lnTo>
                  <a:lnTo>
                    <a:pt x="719" y="590"/>
                  </a:lnTo>
                  <a:lnTo>
                    <a:pt x="719" y="638"/>
                  </a:lnTo>
                  <a:lnTo>
                    <a:pt x="792" y="638"/>
                  </a:lnTo>
                  <a:lnTo>
                    <a:pt x="792" y="773"/>
                  </a:lnTo>
                  <a:lnTo>
                    <a:pt x="668" y="773"/>
                  </a:lnTo>
                  <a:lnTo>
                    <a:pt x="668" y="214"/>
                  </a:lnTo>
                  <a:lnTo>
                    <a:pt x="105" y="214"/>
                  </a:lnTo>
                  <a:lnTo>
                    <a:pt x="105" y="773"/>
                  </a:lnTo>
                  <a:lnTo>
                    <a:pt x="0" y="773"/>
                  </a:lnTo>
                  <a:lnTo>
                    <a:pt x="0" y="821"/>
                  </a:lnTo>
                  <a:lnTo>
                    <a:pt x="1103" y="821"/>
                  </a:lnTo>
                  <a:lnTo>
                    <a:pt x="1103" y="773"/>
                  </a:lnTo>
                  <a:lnTo>
                    <a:pt x="1001" y="773"/>
                  </a:lnTo>
                  <a:close/>
                  <a:moveTo>
                    <a:pt x="153" y="263"/>
                  </a:moveTo>
                  <a:lnTo>
                    <a:pt x="620" y="263"/>
                  </a:lnTo>
                  <a:lnTo>
                    <a:pt x="620" y="773"/>
                  </a:lnTo>
                  <a:lnTo>
                    <a:pt x="486" y="773"/>
                  </a:lnTo>
                  <a:lnTo>
                    <a:pt x="486" y="590"/>
                  </a:lnTo>
                  <a:lnTo>
                    <a:pt x="276" y="590"/>
                  </a:lnTo>
                  <a:lnTo>
                    <a:pt x="276" y="773"/>
                  </a:lnTo>
                  <a:lnTo>
                    <a:pt x="153" y="773"/>
                  </a:lnTo>
                  <a:lnTo>
                    <a:pt x="153" y="263"/>
                  </a:lnTo>
                  <a:close/>
                  <a:moveTo>
                    <a:pt x="437" y="773"/>
                  </a:moveTo>
                  <a:lnTo>
                    <a:pt x="325" y="773"/>
                  </a:lnTo>
                  <a:lnTo>
                    <a:pt x="325" y="638"/>
                  </a:lnTo>
                  <a:lnTo>
                    <a:pt x="437" y="638"/>
                  </a:lnTo>
                  <a:lnTo>
                    <a:pt x="437" y="77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</p:spPr>
          <p:txBody>
            <a:bodyPr vert="horz" wrap="square" lIns="67231" tIns="33615" rIns="67231" bIns="33615" numCol="1" anchor="t" anchorCtr="0" compatLnSpc="1">
              <a:prstTxWarp prst="textNoShape">
                <a:avLst/>
              </a:prstTxWarp>
            </a:bodyPr>
            <a:lstStyle/>
            <a:p>
              <a:pPr defTabSz="685808">
                <a:buClrTx/>
                <a:defRPr/>
              </a:pPr>
              <a:endParaRPr lang="en-US" sz="1298" kern="1200" dirty="0"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34" name="Group 233"/>
          <p:cNvGrpSpPr/>
          <p:nvPr/>
        </p:nvGrpSpPr>
        <p:grpSpPr>
          <a:xfrm>
            <a:off x="563018" y="3942802"/>
            <a:ext cx="418943" cy="419553"/>
            <a:chOff x="5313363" y="-1925638"/>
            <a:chExt cx="1638300" cy="1638301"/>
          </a:xfrm>
          <a:solidFill>
            <a:schemeClr val="tx2"/>
          </a:solidFill>
        </p:grpSpPr>
        <p:sp>
          <p:nvSpPr>
            <p:cNvPr id="235" name="Freeform 11"/>
            <p:cNvSpPr>
              <a:spLocks noEditPoints="1"/>
            </p:cNvSpPr>
            <p:nvPr/>
          </p:nvSpPr>
          <p:spPr bwMode="auto">
            <a:xfrm>
              <a:off x="5578476" y="-1516063"/>
              <a:ext cx="1104900" cy="708025"/>
            </a:xfrm>
            <a:custGeom>
              <a:avLst/>
              <a:gdLst>
                <a:gd name="T0" fmla="*/ 225 w 259"/>
                <a:gd name="T1" fmla="*/ 166 h 166"/>
                <a:gd name="T2" fmla="*/ 58 w 259"/>
                <a:gd name="T3" fmla="*/ 166 h 166"/>
                <a:gd name="T4" fmla="*/ 0 w 259"/>
                <a:gd name="T5" fmla="*/ 108 h 166"/>
                <a:gd name="T6" fmla="*/ 58 w 259"/>
                <a:gd name="T7" fmla="*/ 50 h 166"/>
                <a:gd name="T8" fmla="*/ 72 w 259"/>
                <a:gd name="T9" fmla="*/ 52 h 166"/>
                <a:gd name="T10" fmla="*/ 148 w 259"/>
                <a:gd name="T11" fmla="*/ 0 h 166"/>
                <a:gd name="T12" fmla="*/ 229 w 259"/>
                <a:gd name="T13" fmla="*/ 81 h 166"/>
                <a:gd name="T14" fmla="*/ 228 w 259"/>
                <a:gd name="T15" fmla="*/ 99 h 166"/>
                <a:gd name="T16" fmla="*/ 259 w 259"/>
                <a:gd name="T17" fmla="*/ 132 h 166"/>
                <a:gd name="T18" fmla="*/ 225 w 259"/>
                <a:gd name="T19" fmla="*/ 166 h 166"/>
                <a:gd name="T20" fmla="*/ 58 w 259"/>
                <a:gd name="T21" fmla="*/ 70 h 166"/>
                <a:gd name="T22" fmla="*/ 20 w 259"/>
                <a:gd name="T23" fmla="*/ 108 h 166"/>
                <a:gd name="T24" fmla="*/ 58 w 259"/>
                <a:gd name="T25" fmla="*/ 146 h 166"/>
                <a:gd name="T26" fmla="*/ 225 w 259"/>
                <a:gd name="T27" fmla="*/ 146 h 166"/>
                <a:gd name="T28" fmla="*/ 239 w 259"/>
                <a:gd name="T29" fmla="*/ 132 h 166"/>
                <a:gd name="T30" fmla="*/ 225 w 259"/>
                <a:gd name="T31" fmla="*/ 119 h 166"/>
                <a:gd name="T32" fmla="*/ 224 w 259"/>
                <a:gd name="T33" fmla="*/ 119 h 166"/>
                <a:gd name="T34" fmla="*/ 200 w 259"/>
                <a:gd name="T35" fmla="*/ 123 h 166"/>
                <a:gd name="T36" fmla="*/ 207 w 259"/>
                <a:gd name="T37" fmla="*/ 100 h 166"/>
                <a:gd name="T38" fmla="*/ 209 w 259"/>
                <a:gd name="T39" fmla="*/ 81 h 166"/>
                <a:gd name="T40" fmla="*/ 148 w 259"/>
                <a:gd name="T41" fmla="*/ 20 h 166"/>
                <a:gd name="T42" fmla="*/ 89 w 259"/>
                <a:gd name="T43" fmla="*/ 63 h 166"/>
                <a:gd name="T44" fmla="*/ 85 w 259"/>
                <a:gd name="T45" fmla="*/ 77 h 166"/>
                <a:gd name="T46" fmla="*/ 70 w 259"/>
                <a:gd name="T47" fmla="*/ 72 h 166"/>
                <a:gd name="T48" fmla="*/ 58 w 259"/>
                <a:gd name="T49" fmla="*/ 7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9" h="166">
                  <a:moveTo>
                    <a:pt x="225" y="166"/>
                  </a:moveTo>
                  <a:cubicBezTo>
                    <a:pt x="58" y="166"/>
                    <a:pt x="58" y="166"/>
                    <a:pt x="58" y="166"/>
                  </a:cubicBezTo>
                  <a:cubicBezTo>
                    <a:pt x="26" y="166"/>
                    <a:pt x="0" y="140"/>
                    <a:pt x="0" y="108"/>
                  </a:cubicBezTo>
                  <a:cubicBezTo>
                    <a:pt x="0" y="76"/>
                    <a:pt x="26" y="50"/>
                    <a:pt x="58" y="50"/>
                  </a:cubicBezTo>
                  <a:cubicBezTo>
                    <a:pt x="63" y="50"/>
                    <a:pt x="67" y="51"/>
                    <a:pt x="72" y="52"/>
                  </a:cubicBezTo>
                  <a:cubicBezTo>
                    <a:pt x="84" y="21"/>
                    <a:pt x="114" y="0"/>
                    <a:pt x="148" y="0"/>
                  </a:cubicBezTo>
                  <a:cubicBezTo>
                    <a:pt x="193" y="0"/>
                    <a:pt x="229" y="36"/>
                    <a:pt x="229" y="81"/>
                  </a:cubicBezTo>
                  <a:cubicBezTo>
                    <a:pt x="229" y="87"/>
                    <a:pt x="229" y="93"/>
                    <a:pt x="228" y="99"/>
                  </a:cubicBezTo>
                  <a:cubicBezTo>
                    <a:pt x="245" y="100"/>
                    <a:pt x="259" y="115"/>
                    <a:pt x="259" y="132"/>
                  </a:cubicBezTo>
                  <a:cubicBezTo>
                    <a:pt x="259" y="151"/>
                    <a:pt x="244" y="166"/>
                    <a:pt x="225" y="166"/>
                  </a:cubicBezTo>
                  <a:close/>
                  <a:moveTo>
                    <a:pt x="58" y="70"/>
                  </a:moveTo>
                  <a:cubicBezTo>
                    <a:pt x="37" y="70"/>
                    <a:pt x="20" y="87"/>
                    <a:pt x="20" y="108"/>
                  </a:cubicBezTo>
                  <a:cubicBezTo>
                    <a:pt x="20" y="129"/>
                    <a:pt x="37" y="146"/>
                    <a:pt x="58" y="146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33" y="146"/>
                    <a:pt x="239" y="140"/>
                    <a:pt x="239" y="132"/>
                  </a:cubicBezTo>
                  <a:cubicBezTo>
                    <a:pt x="239" y="125"/>
                    <a:pt x="233" y="119"/>
                    <a:pt x="225" y="119"/>
                  </a:cubicBezTo>
                  <a:cubicBezTo>
                    <a:pt x="225" y="119"/>
                    <a:pt x="224" y="119"/>
                    <a:pt x="224" y="119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8" y="94"/>
                    <a:pt x="209" y="88"/>
                    <a:pt x="209" y="81"/>
                  </a:cubicBezTo>
                  <a:cubicBezTo>
                    <a:pt x="209" y="47"/>
                    <a:pt x="182" y="20"/>
                    <a:pt x="148" y="20"/>
                  </a:cubicBezTo>
                  <a:cubicBezTo>
                    <a:pt x="121" y="20"/>
                    <a:pt x="97" y="37"/>
                    <a:pt x="89" y="63"/>
                  </a:cubicBezTo>
                  <a:cubicBezTo>
                    <a:pt x="85" y="77"/>
                    <a:pt x="85" y="77"/>
                    <a:pt x="85" y="77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66" y="71"/>
                    <a:pt x="62" y="70"/>
                    <a:pt x="58" y="7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67231" tIns="33615" rIns="67231" bIns="33615" numCol="1" anchor="t" anchorCtr="0" compatLnSpc="1">
              <a:prstTxWarp prst="textNoShape">
                <a:avLst/>
              </a:prstTxWarp>
            </a:bodyPr>
            <a:lstStyle/>
            <a:p>
              <a:pPr defTabSz="672298">
                <a:buClrTx/>
                <a:defRPr/>
              </a:pPr>
              <a:endParaRPr lang="en-US" sz="1298" kern="1200" dirty="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12"/>
            <p:cNvSpPr>
              <a:spLocks/>
            </p:cNvSpPr>
            <p:nvPr/>
          </p:nvSpPr>
          <p:spPr bwMode="auto">
            <a:xfrm>
              <a:off x="6192838" y="-1047750"/>
              <a:ext cx="758825" cy="760413"/>
            </a:xfrm>
            <a:custGeom>
              <a:avLst/>
              <a:gdLst>
                <a:gd name="T0" fmla="*/ 130 w 178"/>
                <a:gd name="T1" fmla="*/ 3 h 178"/>
                <a:gd name="T2" fmla="*/ 134 w 178"/>
                <a:gd name="T3" fmla="*/ 19 h 178"/>
                <a:gd name="T4" fmla="*/ 134 w 178"/>
                <a:gd name="T5" fmla="*/ 21 h 178"/>
                <a:gd name="T6" fmla="*/ 157 w 178"/>
                <a:gd name="T7" fmla="*/ 21 h 178"/>
                <a:gd name="T8" fmla="*/ 157 w 178"/>
                <a:gd name="T9" fmla="*/ 157 h 178"/>
                <a:gd name="T10" fmla="*/ 21 w 178"/>
                <a:gd name="T11" fmla="*/ 157 h 178"/>
                <a:gd name="T12" fmla="*/ 21 w 178"/>
                <a:gd name="T13" fmla="*/ 75 h 178"/>
                <a:gd name="T14" fmla="*/ 0 w 178"/>
                <a:gd name="T15" fmla="*/ 75 h 178"/>
                <a:gd name="T16" fmla="*/ 0 w 178"/>
                <a:gd name="T17" fmla="*/ 178 h 178"/>
                <a:gd name="T18" fmla="*/ 178 w 178"/>
                <a:gd name="T19" fmla="*/ 178 h 178"/>
                <a:gd name="T20" fmla="*/ 178 w 178"/>
                <a:gd name="T21" fmla="*/ 0 h 178"/>
                <a:gd name="T22" fmla="*/ 129 w 178"/>
                <a:gd name="T23" fmla="*/ 0 h 178"/>
                <a:gd name="T24" fmla="*/ 130 w 178"/>
                <a:gd name="T25" fmla="*/ 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178">
                  <a:moveTo>
                    <a:pt x="130" y="3"/>
                  </a:moveTo>
                  <a:cubicBezTo>
                    <a:pt x="132" y="8"/>
                    <a:pt x="133" y="13"/>
                    <a:pt x="134" y="19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157"/>
                    <a:pt x="157" y="157"/>
                    <a:pt x="157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1" y="75"/>
                    <a:pt x="21" y="75"/>
                    <a:pt x="21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129" y="0"/>
                    <a:pt x="129" y="0"/>
                    <a:pt x="129" y="0"/>
                  </a:cubicBezTo>
                  <a:lnTo>
                    <a:pt x="130" y="3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67231" tIns="33615" rIns="67231" bIns="33615" numCol="1" anchor="t" anchorCtr="0" compatLnSpc="1">
              <a:prstTxWarp prst="textNoShape">
                <a:avLst/>
              </a:prstTxWarp>
            </a:bodyPr>
            <a:lstStyle/>
            <a:p>
              <a:pPr defTabSz="672298">
                <a:buClrTx/>
                <a:defRPr/>
              </a:pPr>
              <a:endParaRPr lang="en-US" sz="1298" kern="1200" dirty="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13"/>
            <p:cNvSpPr>
              <a:spLocks/>
            </p:cNvSpPr>
            <p:nvPr/>
          </p:nvSpPr>
          <p:spPr bwMode="auto">
            <a:xfrm>
              <a:off x="5313363" y="-1047750"/>
              <a:ext cx="758825" cy="760413"/>
            </a:xfrm>
            <a:custGeom>
              <a:avLst/>
              <a:gdLst>
                <a:gd name="T0" fmla="*/ 157 w 178"/>
                <a:gd name="T1" fmla="*/ 157 h 178"/>
                <a:gd name="T2" fmla="*/ 21 w 178"/>
                <a:gd name="T3" fmla="*/ 157 h 178"/>
                <a:gd name="T4" fmla="*/ 21 w 178"/>
                <a:gd name="T5" fmla="*/ 21 h 178"/>
                <a:gd name="T6" fmla="*/ 47 w 178"/>
                <a:gd name="T7" fmla="*/ 21 h 178"/>
                <a:gd name="T8" fmla="*/ 46 w 178"/>
                <a:gd name="T9" fmla="*/ 18 h 178"/>
                <a:gd name="T10" fmla="*/ 43 w 178"/>
                <a:gd name="T11" fmla="*/ 2 h 178"/>
                <a:gd name="T12" fmla="*/ 43 w 178"/>
                <a:gd name="T13" fmla="*/ 0 h 178"/>
                <a:gd name="T14" fmla="*/ 0 w 178"/>
                <a:gd name="T15" fmla="*/ 0 h 178"/>
                <a:gd name="T16" fmla="*/ 0 w 178"/>
                <a:gd name="T17" fmla="*/ 178 h 178"/>
                <a:gd name="T18" fmla="*/ 178 w 178"/>
                <a:gd name="T19" fmla="*/ 178 h 178"/>
                <a:gd name="T20" fmla="*/ 178 w 178"/>
                <a:gd name="T21" fmla="*/ 75 h 178"/>
                <a:gd name="T22" fmla="*/ 157 w 178"/>
                <a:gd name="T23" fmla="*/ 75 h 178"/>
                <a:gd name="T24" fmla="*/ 157 w 178"/>
                <a:gd name="T25" fmla="*/ 15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8" h="178">
                  <a:moveTo>
                    <a:pt x="157" y="157"/>
                  </a:moveTo>
                  <a:cubicBezTo>
                    <a:pt x="21" y="157"/>
                    <a:pt x="21" y="157"/>
                    <a:pt x="21" y="157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13"/>
                    <a:pt x="44" y="7"/>
                    <a:pt x="43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57" y="75"/>
                    <a:pt x="157" y="75"/>
                    <a:pt x="157" y="75"/>
                  </a:cubicBezTo>
                  <a:lnTo>
                    <a:pt x="157" y="157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67231" tIns="33615" rIns="67231" bIns="33615" numCol="1" anchor="t" anchorCtr="0" compatLnSpc="1">
              <a:prstTxWarp prst="textNoShape">
                <a:avLst/>
              </a:prstTxWarp>
            </a:bodyPr>
            <a:lstStyle/>
            <a:p>
              <a:pPr defTabSz="672298">
                <a:buClrTx/>
                <a:defRPr/>
              </a:pPr>
              <a:endParaRPr lang="en-US" sz="1298" kern="1200" dirty="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14"/>
            <p:cNvSpPr>
              <a:spLocks/>
            </p:cNvSpPr>
            <p:nvPr/>
          </p:nvSpPr>
          <p:spPr bwMode="auto">
            <a:xfrm>
              <a:off x="6192838" y="-1925638"/>
              <a:ext cx="758825" cy="758825"/>
            </a:xfrm>
            <a:custGeom>
              <a:avLst/>
              <a:gdLst>
                <a:gd name="T0" fmla="*/ 0 w 178"/>
                <a:gd name="T1" fmla="*/ 0 h 178"/>
                <a:gd name="T2" fmla="*/ 0 w 178"/>
                <a:gd name="T3" fmla="*/ 78 h 178"/>
                <a:gd name="T4" fmla="*/ 4 w 178"/>
                <a:gd name="T5" fmla="*/ 78 h 178"/>
                <a:gd name="T6" fmla="*/ 19 w 178"/>
                <a:gd name="T7" fmla="*/ 79 h 178"/>
                <a:gd name="T8" fmla="*/ 21 w 178"/>
                <a:gd name="T9" fmla="*/ 79 h 178"/>
                <a:gd name="T10" fmla="*/ 21 w 178"/>
                <a:gd name="T11" fmla="*/ 21 h 178"/>
                <a:gd name="T12" fmla="*/ 157 w 178"/>
                <a:gd name="T13" fmla="*/ 21 h 178"/>
                <a:gd name="T14" fmla="*/ 157 w 178"/>
                <a:gd name="T15" fmla="*/ 157 h 178"/>
                <a:gd name="T16" fmla="*/ 101 w 178"/>
                <a:gd name="T17" fmla="*/ 157 h 178"/>
                <a:gd name="T18" fmla="*/ 102 w 178"/>
                <a:gd name="T19" fmla="*/ 160 h 178"/>
                <a:gd name="T20" fmla="*/ 103 w 178"/>
                <a:gd name="T21" fmla="*/ 176 h 178"/>
                <a:gd name="T22" fmla="*/ 103 w 178"/>
                <a:gd name="T23" fmla="*/ 178 h 178"/>
                <a:gd name="T24" fmla="*/ 178 w 178"/>
                <a:gd name="T25" fmla="*/ 178 h 178"/>
                <a:gd name="T26" fmla="*/ 178 w 178"/>
                <a:gd name="T27" fmla="*/ 0 h 178"/>
                <a:gd name="T28" fmla="*/ 0 w 178"/>
                <a:gd name="T2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8">
                  <a:moveTo>
                    <a:pt x="0" y="0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10" y="78"/>
                    <a:pt x="14" y="78"/>
                    <a:pt x="19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157"/>
                    <a:pt x="157" y="157"/>
                    <a:pt x="157" y="157"/>
                  </a:cubicBezTo>
                  <a:cubicBezTo>
                    <a:pt x="101" y="157"/>
                    <a:pt x="101" y="157"/>
                    <a:pt x="101" y="157"/>
                  </a:cubicBezTo>
                  <a:cubicBezTo>
                    <a:pt x="102" y="160"/>
                    <a:pt x="102" y="160"/>
                    <a:pt x="102" y="160"/>
                  </a:cubicBezTo>
                  <a:cubicBezTo>
                    <a:pt x="103" y="165"/>
                    <a:pt x="103" y="171"/>
                    <a:pt x="103" y="176"/>
                  </a:cubicBezTo>
                  <a:cubicBezTo>
                    <a:pt x="103" y="178"/>
                    <a:pt x="103" y="178"/>
                    <a:pt x="103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67231" tIns="33615" rIns="67231" bIns="33615" numCol="1" anchor="t" anchorCtr="0" compatLnSpc="1">
              <a:prstTxWarp prst="textNoShape">
                <a:avLst/>
              </a:prstTxWarp>
            </a:bodyPr>
            <a:lstStyle/>
            <a:p>
              <a:pPr defTabSz="672298">
                <a:buClrTx/>
                <a:defRPr/>
              </a:pPr>
              <a:endParaRPr lang="en-US" sz="1298" kern="1200" dirty="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15"/>
            <p:cNvSpPr>
              <a:spLocks/>
            </p:cNvSpPr>
            <p:nvPr/>
          </p:nvSpPr>
          <p:spPr bwMode="auto">
            <a:xfrm>
              <a:off x="5313363" y="-1925638"/>
              <a:ext cx="758825" cy="758825"/>
            </a:xfrm>
            <a:custGeom>
              <a:avLst/>
              <a:gdLst>
                <a:gd name="T0" fmla="*/ 0 w 178"/>
                <a:gd name="T1" fmla="*/ 178 h 178"/>
                <a:gd name="T2" fmla="*/ 48 w 178"/>
                <a:gd name="T3" fmla="*/ 178 h 178"/>
                <a:gd name="T4" fmla="*/ 48 w 178"/>
                <a:gd name="T5" fmla="*/ 177 h 178"/>
                <a:gd name="T6" fmla="*/ 57 w 178"/>
                <a:gd name="T7" fmla="*/ 160 h 178"/>
                <a:gd name="T8" fmla="*/ 59 w 178"/>
                <a:gd name="T9" fmla="*/ 157 h 178"/>
                <a:gd name="T10" fmla="*/ 21 w 178"/>
                <a:gd name="T11" fmla="*/ 157 h 178"/>
                <a:gd name="T12" fmla="*/ 21 w 178"/>
                <a:gd name="T13" fmla="*/ 21 h 178"/>
                <a:gd name="T14" fmla="*/ 157 w 178"/>
                <a:gd name="T15" fmla="*/ 21 h 178"/>
                <a:gd name="T16" fmla="*/ 157 w 178"/>
                <a:gd name="T17" fmla="*/ 93 h 178"/>
                <a:gd name="T18" fmla="*/ 160 w 178"/>
                <a:gd name="T19" fmla="*/ 91 h 178"/>
                <a:gd name="T20" fmla="*/ 177 w 178"/>
                <a:gd name="T21" fmla="*/ 83 h 178"/>
                <a:gd name="T22" fmla="*/ 178 w 178"/>
                <a:gd name="T23" fmla="*/ 83 h 178"/>
                <a:gd name="T24" fmla="*/ 178 w 178"/>
                <a:gd name="T25" fmla="*/ 0 h 178"/>
                <a:gd name="T26" fmla="*/ 0 w 178"/>
                <a:gd name="T27" fmla="*/ 0 h 178"/>
                <a:gd name="T28" fmla="*/ 0 w 178"/>
                <a:gd name="T29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8" h="178">
                  <a:moveTo>
                    <a:pt x="0" y="178"/>
                  </a:moveTo>
                  <a:cubicBezTo>
                    <a:pt x="48" y="178"/>
                    <a:pt x="48" y="178"/>
                    <a:pt x="48" y="178"/>
                  </a:cubicBezTo>
                  <a:cubicBezTo>
                    <a:pt x="48" y="177"/>
                    <a:pt x="48" y="177"/>
                    <a:pt x="48" y="177"/>
                  </a:cubicBezTo>
                  <a:cubicBezTo>
                    <a:pt x="50" y="171"/>
                    <a:pt x="53" y="166"/>
                    <a:pt x="57" y="160"/>
                  </a:cubicBezTo>
                  <a:cubicBezTo>
                    <a:pt x="59" y="157"/>
                    <a:pt x="59" y="157"/>
                    <a:pt x="59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157" y="21"/>
                    <a:pt x="157" y="21"/>
                    <a:pt x="157" y="21"/>
                  </a:cubicBezTo>
                  <a:cubicBezTo>
                    <a:pt x="157" y="93"/>
                    <a:pt x="157" y="93"/>
                    <a:pt x="157" y="93"/>
                  </a:cubicBezTo>
                  <a:cubicBezTo>
                    <a:pt x="160" y="91"/>
                    <a:pt x="160" y="91"/>
                    <a:pt x="160" y="91"/>
                  </a:cubicBezTo>
                  <a:cubicBezTo>
                    <a:pt x="165" y="88"/>
                    <a:pt x="171" y="86"/>
                    <a:pt x="177" y="83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0"/>
                    <a:pt x="178" y="0"/>
                    <a:pt x="17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78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67231" tIns="33615" rIns="67231" bIns="33615" numCol="1" anchor="t" anchorCtr="0" compatLnSpc="1">
              <a:prstTxWarp prst="textNoShape">
                <a:avLst/>
              </a:prstTxWarp>
            </a:bodyPr>
            <a:lstStyle/>
            <a:p>
              <a:pPr defTabSz="672298">
                <a:buClrTx/>
                <a:defRPr/>
              </a:pPr>
              <a:endParaRPr lang="en-US" sz="1298" kern="1200" dirty="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1254585" y="2508719"/>
            <a:ext cx="1930564" cy="279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454" fontAlgn="base">
              <a:lnSpc>
                <a:spcPct val="90000"/>
              </a:lnSpc>
              <a:spcBef>
                <a:spcPts val="2594"/>
              </a:spcBef>
              <a:spcAft>
                <a:spcPct val="0"/>
              </a:spcAft>
              <a:buClrTx/>
              <a:defRPr/>
            </a:pPr>
            <a:r>
              <a:rPr lang="en-US" sz="13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Physical assets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1254584" y="3264319"/>
            <a:ext cx="2688750" cy="279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454" fontAlgn="base">
              <a:lnSpc>
                <a:spcPct val="90000"/>
              </a:lnSpc>
              <a:spcBef>
                <a:spcPts val="2594"/>
              </a:spcBef>
              <a:spcAft>
                <a:spcPct val="0"/>
              </a:spcAft>
              <a:buClrTx/>
              <a:defRPr/>
            </a:pPr>
            <a:r>
              <a:rPr lang="en-US" sz="13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Datacenter operations</a:t>
            </a:r>
          </a:p>
        </p:txBody>
      </p:sp>
      <p:sp>
        <p:nvSpPr>
          <p:cNvPr id="253" name="Rectangle 252"/>
          <p:cNvSpPr/>
          <p:nvPr/>
        </p:nvSpPr>
        <p:spPr>
          <a:xfrm>
            <a:off x="1254584" y="4008869"/>
            <a:ext cx="2464085" cy="279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454" fontAlgn="base">
              <a:lnSpc>
                <a:spcPct val="90000"/>
              </a:lnSpc>
              <a:spcBef>
                <a:spcPts val="2594"/>
              </a:spcBef>
              <a:spcAft>
                <a:spcPct val="0"/>
              </a:spcAft>
              <a:buClrTx/>
              <a:defRPr/>
            </a:pPr>
            <a:r>
              <a:rPr lang="en-US" sz="13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infrastructure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510227" y="3779088"/>
            <a:ext cx="3879845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11" name="Group 10"/>
          <p:cNvGrpSpPr/>
          <p:nvPr/>
        </p:nvGrpSpPr>
        <p:grpSpPr>
          <a:xfrm>
            <a:off x="573086" y="3143970"/>
            <a:ext cx="398808" cy="506880"/>
            <a:chOff x="-1160421" y="4688106"/>
            <a:chExt cx="492501" cy="625054"/>
          </a:xfrm>
          <a:solidFill>
            <a:schemeClr val="tx2"/>
          </a:solidFill>
        </p:grpSpPr>
        <p:grpSp>
          <p:nvGrpSpPr>
            <p:cNvPr id="246" name="Group 245"/>
            <p:cNvGrpSpPr/>
            <p:nvPr/>
          </p:nvGrpSpPr>
          <p:grpSpPr>
            <a:xfrm>
              <a:off x="-1160421" y="4688106"/>
              <a:ext cx="352898" cy="470028"/>
              <a:chOff x="11754232" y="5020860"/>
              <a:chExt cx="165941" cy="221019"/>
            </a:xfrm>
            <a:grpFill/>
          </p:grpSpPr>
          <p:sp>
            <p:nvSpPr>
              <p:cNvPr id="247" name="Freeform 81"/>
              <p:cNvSpPr>
                <a:spLocks noChangeArrowheads="1"/>
              </p:cNvSpPr>
              <p:nvPr/>
            </p:nvSpPr>
            <p:spPr bwMode="auto">
              <a:xfrm>
                <a:off x="11754232" y="5020860"/>
                <a:ext cx="165941" cy="221019"/>
              </a:xfrm>
              <a:custGeom>
                <a:avLst/>
                <a:gdLst>
                  <a:gd name="T0" fmla="*/ 4460 w 9314"/>
                  <a:gd name="T1" fmla="*/ 1654 h 12403"/>
                  <a:gd name="T2" fmla="*/ 4460 w 9314"/>
                  <a:gd name="T3" fmla="*/ 1654 h 12403"/>
                  <a:gd name="T4" fmla="*/ 4460 w 9314"/>
                  <a:gd name="T5" fmla="*/ 0 h 12403"/>
                  <a:gd name="T6" fmla="*/ 1195 w 9314"/>
                  <a:gd name="T7" fmla="*/ 0 h 12403"/>
                  <a:gd name="T8" fmla="*/ 1195 w 9314"/>
                  <a:gd name="T9" fmla="*/ 0 h 12403"/>
                  <a:gd name="T10" fmla="*/ 1195 w 9314"/>
                  <a:gd name="T11" fmla="*/ 1654 h 12403"/>
                  <a:gd name="T12" fmla="*/ 1195 w 9314"/>
                  <a:gd name="T13" fmla="*/ 1654 h 12403"/>
                  <a:gd name="T14" fmla="*/ 0 w 9314"/>
                  <a:gd name="T15" fmla="*/ 1654 h 12403"/>
                  <a:gd name="T16" fmla="*/ 0 w 9314"/>
                  <a:gd name="T17" fmla="*/ 1654 h 12403"/>
                  <a:gd name="T18" fmla="*/ 0 w 9314"/>
                  <a:gd name="T19" fmla="*/ 6243 h 12403"/>
                  <a:gd name="T20" fmla="*/ 0 w 9314"/>
                  <a:gd name="T21" fmla="*/ 6243 h 12403"/>
                  <a:gd name="T22" fmla="*/ 0 w 9314"/>
                  <a:gd name="T23" fmla="*/ 6243 h 12403"/>
                  <a:gd name="T24" fmla="*/ 0 w 9314"/>
                  <a:gd name="T25" fmla="*/ 7347 h 12403"/>
                  <a:gd name="T26" fmla="*/ 0 w 9314"/>
                  <a:gd name="T27" fmla="*/ 7347 h 12403"/>
                  <a:gd name="T28" fmla="*/ 0 w 9314"/>
                  <a:gd name="T29" fmla="*/ 7347 h 12403"/>
                  <a:gd name="T30" fmla="*/ 0 w 9314"/>
                  <a:gd name="T31" fmla="*/ 7347 h 12403"/>
                  <a:gd name="T32" fmla="*/ 0 w 9314"/>
                  <a:gd name="T33" fmla="*/ 12402 h 12403"/>
                  <a:gd name="T34" fmla="*/ 0 w 9314"/>
                  <a:gd name="T35" fmla="*/ 12402 h 12403"/>
                  <a:gd name="T36" fmla="*/ 9313 w 9314"/>
                  <a:gd name="T37" fmla="*/ 12402 h 12403"/>
                  <a:gd name="T38" fmla="*/ 9313 w 9314"/>
                  <a:gd name="T39" fmla="*/ 1654 h 12403"/>
                  <a:gd name="T40" fmla="*/ 9313 w 9314"/>
                  <a:gd name="T41" fmla="*/ 1654 h 12403"/>
                  <a:gd name="T42" fmla="*/ 4460 w 9314"/>
                  <a:gd name="T43" fmla="*/ 1654 h 12403"/>
                  <a:gd name="T44" fmla="*/ 2065 w 9314"/>
                  <a:gd name="T45" fmla="*/ 883 h 12403"/>
                  <a:gd name="T46" fmla="*/ 2065 w 9314"/>
                  <a:gd name="T47" fmla="*/ 883 h 12403"/>
                  <a:gd name="T48" fmla="*/ 3591 w 9314"/>
                  <a:gd name="T49" fmla="*/ 883 h 12403"/>
                  <a:gd name="T50" fmla="*/ 3591 w 9314"/>
                  <a:gd name="T51" fmla="*/ 883 h 12403"/>
                  <a:gd name="T52" fmla="*/ 3591 w 9314"/>
                  <a:gd name="T53" fmla="*/ 1654 h 12403"/>
                  <a:gd name="T54" fmla="*/ 3591 w 9314"/>
                  <a:gd name="T55" fmla="*/ 1654 h 12403"/>
                  <a:gd name="T56" fmla="*/ 2065 w 9314"/>
                  <a:gd name="T57" fmla="*/ 1654 h 12403"/>
                  <a:gd name="T58" fmla="*/ 2065 w 9314"/>
                  <a:gd name="T59" fmla="*/ 883 h 12403"/>
                  <a:gd name="T60" fmla="*/ 8480 w 9314"/>
                  <a:gd name="T61" fmla="*/ 7279 h 12403"/>
                  <a:gd name="T62" fmla="*/ 8480 w 9314"/>
                  <a:gd name="T63" fmla="*/ 7279 h 12403"/>
                  <a:gd name="T64" fmla="*/ 8480 w 9314"/>
                  <a:gd name="T65" fmla="*/ 11519 h 12403"/>
                  <a:gd name="T66" fmla="*/ 8480 w 9314"/>
                  <a:gd name="T67" fmla="*/ 11519 h 12403"/>
                  <a:gd name="T68" fmla="*/ 6201 w 9314"/>
                  <a:gd name="T69" fmla="*/ 11519 h 12403"/>
                  <a:gd name="T70" fmla="*/ 5330 w 9314"/>
                  <a:gd name="T71" fmla="*/ 11519 h 12403"/>
                  <a:gd name="T72" fmla="*/ 5330 w 9314"/>
                  <a:gd name="T73" fmla="*/ 11519 h 12403"/>
                  <a:gd name="T74" fmla="*/ 4025 w 9314"/>
                  <a:gd name="T75" fmla="*/ 11519 h 12403"/>
                  <a:gd name="T76" fmla="*/ 3155 w 9314"/>
                  <a:gd name="T77" fmla="*/ 11519 h 12403"/>
                  <a:gd name="T78" fmla="*/ 3155 w 9314"/>
                  <a:gd name="T79" fmla="*/ 11519 h 12403"/>
                  <a:gd name="T80" fmla="*/ 870 w 9314"/>
                  <a:gd name="T81" fmla="*/ 11519 h 12403"/>
                  <a:gd name="T82" fmla="*/ 870 w 9314"/>
                  <a:gd name="T83" fmla="*/ 11519 h 12403"/>
                  <a:gd name="T84" fmla="*/ 870 w 9314"/>
                  <a:gd name="T85" fmla="*/ 7347 h 12403"/>
                  <a:gd name="T86" fmla="*/ 870 w 9314"/>
                  <a:gd name="T87" fmla="*/ 7347 h 12403"/>
                  <a:gd name="T88" fmla="*/ 870 w 9314"/>
                  <a:gd name="T89" fmla="*/ 6243 h 12403"/>
                  <a:gd name="T90" fmla="*/ 870 w 9314"/>
                  <a:gd name="T91" fmla="*/ 6243 h 12403"/>
                  <a:gd name="T92" fmla="*/ 870 w 9314"/>
                  <a:gd name="T93" fmla="*/ 2537 h 12403"/>
                  <a:gd name="T94" fmla="*/ 870 w 9314"/>
                  <a:gd name="T95" fmla="*/ 2537 h 12403"/>
                  <a:gd name="T96" fmla="*/ 1195 w 9314"/>
                  <a:gd name="T97" fmla="*/ 2537 h 12403"/>
                  <a:gd name="T98" fmla="*/ 1195 w 9314"/>
                  <a:gd name="T99" fmla="*/ 2537 h 12403"/>
                  <a:gd name="T100" fmla="*/ 4460 w 9314"/>
                  <a:gd name="T101" fmla="*/ 2537 h 12403"/>
                  <a:gd name="T102" fmla="*/ 8480 w 9314"/>
                  <a:gd name="T103" fmla="*/ 2537 h 12403"/>
                  <a:gd name="T104" fmla="*/ 8480 w 9314"/>
                  <a:gd name="T105" fmla="*/ 2537 h 12403"/>
                  <a:gd name="T106" fmla="*/ 8480 w 9314"/>
                  <a:gd name="T107" fmla="*/ 6171 h 12403"/>
                  <a:gd name="T108" fmla="*/ 8480 w 9314"/>
                  <a:gd name="T109" fmla="*/ 6171 h 12403"/>
                  <a:gd name="T110" fmla="*/ 8480 w 9314"/>
                  <a:gd name="T111" fmla="*/ 7279 h 12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9314" h="12403">
                    <a:moveTo>
                      <a:pt x="4460" y="1654"/>
                    </a:moveTo>
                    <a:lnTo>
                      <a:pt x="4460" y="1654"/>
                    </a:lnTo>
                    <a:lnTo>
                      <a:pt x="4460" y="0"/>
                    </a:lnTo>
                    <a:lnTo>
                      <a:pt x="1195" y="0"/>
                    </a:lnTo>
                    <a:lnTo>
                      <a:pt x="1195" y="0"/>
                    </a:lnTo>
                    <a:lnTo>
                      <a:pt x="1195" y="1654"/>
                    </a:lnTo>
                    <a:lnTo>
                      <a:pt x="1195" y="1654"/>
                    </a:lnTo>
                    <a:lnTo>
                      <a:pt x="0" y="1654"/>
                    </a:lnTo>
                    <a:lnTo>
                      <a:pt x="0" y="1654"/>
                    </a:lnTo>
                    <a:lnTo>
                      <a:pt x="0" y="6243"/>
                    </a:lnTo>
                    <a:lnTo>
                      <a:pt x="0" y="6243"/>
                    </a:lnTo>
                    <a:lnTo>
                      <a:pt x="0" y="6243"/>
                    </a:lnTo>
                    <a:lnTo>
                      <a:pt x="0" y="7347"/>
                    </a:lnTo>
                    <a:lnTo>
                      <a:pt x="0" y="7347"/>
                    </a:lnTo>
                    <a:lnTo>
                      <a:pt x="0" y="7347"/>
                    </a:lnTo>
                    <a:lnTo>
                      <a:pt x="0" y="7347"/>
                    </a:lnTo>
                    <a:lnTo>
                      <a:pt x="0" y="12402"/>
                    </a:lnTo>
                    <a:lnTo>
                      <a:pt x="0" y="12402"/>
                    </a:lnTo>
                    <a:lnTo>
                      <a:pt x="9313" y="12402"/>
                    </a:lnTo>
                    <a:lnTo>
                      <a:pt x="9313" y="1654"/>
                    </a:lnTo>
                    <a:lnTo>
                      <a:pt x="9313" y="1654"/>
                    </a:lnTo>
                    <a:lnTo>
                      <a:pt x="4460" y="1654"/>
                    </a:lnTo>
                    <a:close/>
                    <a:moveTo>
                      <a:pt x="2065" y="883"/>
                    </a:moveTo>
                    <a:lnTo>
                      <a:pt x="2065" y="883"/>
                    </a:lnTo>
                    <a:lnTo>
                      <a:pt x="3591" y="883"/>
                    </a:lnTo>
                    <a:lnTo>
                      <a:pt x="3591" y="883"/>
                    </a:lnTo>
                    <a:lnTo>
                      <a:pt x="3591" y="1654"/>
                    </a:lnTo>
                    <a:lnTo>
                      <a:pt x="3591" y="1654"/>
                    </a:lnTo>
                    <a:lnTo>
                      <a:pt x="2065" y="1654"/>
                    </a:lnTo>
                    <a:lnTo>
                      <a:pt x="2065" y="883"/>
                    </a:lnTo>
                    <a:close/>
                    <a:moveTo>
                      <a:pt x="8480" y="7279"/>
                    </a:moveTo>
                    <a:lnTo>
                      <a:pt x="8480" y="7279"/>
                    </a:lnTo>
                    <a:lnTo>
                      <a:pt x="8480" y="11519"/>
                    </a:lnTo>
                    <a:lnTo>
                      <a:pt x="8480" y="11519"/>
                    </a:lnTo>
                    <a:lnTo>
                      <a:pt x="6201" y="11519"/>
                    </a:lnTo>
                    <a:lnTo>
                      <a:pt x="5330" y="11519"/>
                    </a:lnTo>
                    <a:lnTo>
                      <a:pt x="5330" y="11519"/>
                    </a:lnTo>
                    <a:lnTo>
                      <a:pt x="4025" y="11519"/>
                    </a:lnTo>
                    <a:lnTo>
                      <a:pt x="3155" y="11519"/>
                    </a:lnTo>
                    <a:lnTo>
                      <a:pt x="3155" y="11519"/>
                    </a:lnTo>
                    <a:lnTo>
                      <a:pt x="870" y="11519"/>
                    </a:lnTo>
                    <a:lnTo>
                      <a:pt x="870" y="11519"/>
                    </a:lnTo>
                    <a:lnTo>
                      <a:pt x="870" y="7347"/>
                    </a:lnTo>
                    <a:lnTo>
                      <a:pt x="870" y="7347"/>
                    </a:lnTo>
                    <a:lnTo>
                      <a:pt x="870" y="6243"/>
                    </a:lnTo>
                    <a:lnTo>
                      <a:pt x="870" y="6243"/>
                    </a:lnTo>
                    <a:lnTo>
                      <a:pt x="870" y="2537"/>
                    </a:lnTo>
                    <a:lnTo>
                      <a:pt x="870" y="2537"/>
                    </a:lnTo>
                    <a:lnTo>
                      <a:pt x="1195" y="2537"/>
                    </a:lnTo>
                    <a:lnTo>
                      <a:pt x="1195" y="2537"/>
                    </a:lnTo>
                    <a:lnTo>
                      <a:pt x="4460" y="2537"/>
                    </a:lnTo>
                    <a:lnTo>
                      <a:pt x="8480" y="2537"/>
                    </a:lnTo>
                    <a:lnTo>
                      <a:pt x="8480" y="2537"/>
                    </a:lnTo>
                    <a:lnTo>
                      <a:pt x="8480" y="6171"/>
                    </a:lnTo>
                    <a:lnTo>
                      <a:pt x="8480" y="6171"/>
                    </a:lnTo>
                    <a:lnTo>
                      <a:pt x="8480" y="7279"/>
                    </a:lnTo>
                    <a:close/>
                  </a:path>
                </a:pathLst>
              </a:custGeom>
              <a:grpFill/>
              <a:ln w="19050" cap="sq">
                <a:solidFill>
                  <a:schemeClr val="bg1">
                    <a:lumMod val="95000"/>
                  </a:schemeClr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8">
                  <a:buClrTx/>
                  <a:defRPr/>
                </a:pPr>
                <a:endParaRPr lang="en-US" sz="1298" kern="1200" dirty="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8" name="Freeform 82"/>
              <p:cNvSpPr>
                <a:spLocks noChangeArrowheads="1"/>
              </p:cNvSpPr>
              <p:nvPr/>
            </p:nvSpPr>
            <p:spPr bwMode="auto">
              <a:xfrm>
                <a:off x="11787633" y="5099428"/>
                <a:ext cx="38735" cy="39285"/>
              </a:xfrm>
              <a:custGeom>
                <a:avLst/>
                <a:gdLst>
                  <a:gd name="T0" fmla="*/ 0 w 2176"/>
                  <a:gd name="T1" fmla="*/ 1831 h 2207"/>
                  <a:gd name="T2" fmla="*/ 0 w 2176"/>
                  <a:gd name="T3" fmla="*/ 2206 h 2207"/>
                  <a:gd name="T4" fmla="*/ 0 w 2176"/>
                  <a:gd name="T5" fmla="*/ 2206 h 2207"/>
                  <a:gd name="T6" fmla="*/ 2175 w 2176"/>
                  <a:gd name="T7" fmla="*/ 2206 h 2207"/>
                  <a:gd name="T8" fmla="*/ 2175 w 2176"/>
                  <a:gd name="T9" fmla="*/ 2206 h 2207"/>
                  <a:gd name="T10" fmla="*/ 2175 w 2176"/>
                  <a:gd name="T11" fmla="*/ 1831 h 2207"/>
                  <a:gd name="T12" fmla="*/ 2175 w 2176"/>
                  <a:gd name="T13" fmla="*/ 1831 h 2207"/>
                  <a:gd name="T14" fmla="*/ 2175 w 2176"/>
                  <a:gd name="T15" fmla="*/ 0 h 2207"/>
                  <a:gd name="T16" fmla="*/ 2175 w 2176"/>
                  <a:gd name="T17" fmla="*/ 0 h 2207"/>
                  <a:gd name="T18" fmla="*/ 0 w 2176"/>
                  <a:gd name="T19" fmla="*/ 0 h 2207"/>
                  <a:gd name="T20" fmla="*/ 0 w 2176"/>
                  <a:gd name="T21" fmla="*/ 1831 h 2207"/>
                  <a:gd name="T22" fmla="*/ 576 w 2176"/>
                  <a:gd name="T23" fmla="*/ 582 h 2207"/>
                  <a:gd name="T24" fmla="*/ 576 w 2176"/>
                  <a:gd name="T25" fmla="*/ 582 h 2207"/>
                  <a:gd name="T26" fmla="*/ 1599 w 2176"/>
                  <a:gd name="T27" fmla="*/ 582 h 2207"/>
                  <a:gd name="T28" fmla="*/ 1599 w 2176"/>
                  <a:gd name="T29" fmla="*/ 582 h 2207"/>
                  <a:gd name="T30" fmla="*/ 1599 w 2176"/>
                  <a:gd name="T31" fmla="*/ 1624 h 2207"/>
                  <a:gd name="T32" fmla="*/ 1599 w 2176"/>
                  <a:gd name="T33" fmla="*/ 1624 h 2207"/>
                  <a:gd name="T34" fmla="*/ 576 w 2176"/>
                  <a:gd name="T35" fmla="*/ 1624 h 2207"/>
                  <a:gd name="T36" fmla="*/ 576 w 2176"/>
                  <a:gd name="T37" fmla="*/ 582 h 2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76" h="2207">
                    <a:moveTo>
                      <a:pt x="0" y="1831"/>
                    </a:moveTo>
                    <a:lnTo>
                      <a:pt x="0" y="2206"/>
                    </a:lnTo>
                    <a:lnTo>
                      <a:pt x="0" y="2206"/>
                    </a:lnTo>
                    <a:lnTo>
                      <a:pt x="2175" y="2206"/>
                    </a:lnTo>
                    <a:lnTo>
                      <a:pt x="2175" y="2206"/>
                    </a:lnTo>
                    <a:lnTo>
                      <a:pt x="2175" y="1831"/>
                    </a:lnTo>
                    <a:lnTo>
                      <a:pt x="2175" y="1831"/>
                    </a:lnTo>
                    <a:lnTo>
                      <a:pt x="2175" y="0"/>
                    </a:lnTo>
                    <a:lnTo>
                      <a:pt x="2175" y="0"/>
                    </a:lnTo>
                    <a:lnTo>
                      <a:pt x="0" y="0"/>
                    </a:lnTo>
                    <a:lnTo>
                      <a:pt x="0" y="1831"/>
                    </a:lnTo>
                    <a:close/>
                    <a:moveTo>
                      <a:pt x="576" y="582"/>
                    </a:moveTo>
                    <a:lnTo>
                      <a:pt x="576" y="582"/>
                    </a:lnTo>
                    <a:lnTo>
                      <a:pt x="1599" y="582"/>
                    </a:lnTo>
                    <a:lnTo>
                      <a:pt x="1599" y="582"/>
                    </a:lnTo>
                    <a:lnTo>
                      <a:pt x="1599" y="1624"/>
                    </a:lnTo>
                    <a:lnTo>
                      <a:pt x="1599" y="1624"/>
                    </a:lnTo>
                    <a:lnTo>
                      <a:pt x="576" y="1624"/>
                    </a:lnTo>
                    <a:lnTo>
                      <a:pt x="576" y="58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>
                    <a:lumMod val="95000"/>
                  </a:schemeClr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8">
                  <a:buClrTx/>
                  <a:defRPr/>
                </a:pPr>
                <a:endParaRPr lang="en-US" sz="1298" kern="1200" dirty="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9" name="Freeform 83"/>
              <p:cNvSpPr>
                <a:spLocks noChangeArrowheads="1"/>
              </p:cNvSpPr>
              <p:nvPr/>
            </p:nvSpPr>
            <p:spPr bwMode="auto">
              <a:xfrm>
                <a:off x="11849625" y="5099428"/>
                <a:ext cx="38735" cy="39285"/>
              </a:xfrm>
              <a:custGeom>
                <a:avLst/>
                <a:gdLst>
                  <a:gd name="T0" fmla="*/ 0 w 2176"/>
                  <a:gd name="T1" fmla="*/ 1831 h 2207"/>
                  <a:gd name="T2" fmla="*/ 0 w 2176"/>
                  <a:gd name="T3" fmla="*/ 2206 h 2207"/>
                  <a:gd name="T4" fmla="*/ 0 w 2176"/>
                  <a:gd name="T5" fmla="*/ 2206 h 2207"/>
                  <a:gd name="T6" fmla="*/ 2175 w 2176"/>
                  <a:gd name="T7" fmla="*/ 2206 h 2207"/>
                  <a:gd name="T8" fmla="*/ 2175 w 2176"/>
                  <a:gd name="T9" fmla="*/ 2206 h 2207"/>
                  <a:gd name="T10" fmla="*/ 2175 w 2176"/>
                  <a:gd name="T11" fmla="*/ 1831 h 2207"/>
                  <a:gd name="T12" fmla="*/ 2175 w 2176"/>
                  <a:gd name="T13" fmla="*/ 1831 h 2207"/>
                  <a:gd name="T14" fmla="*/ 2175 w 2176"/>
                  <a:gd name="T15" fmla="*/ 0 h 2207"/>
                  <a:gd name="T16" fmla="*/ 2175 w 2176"/>
                  <a:gd name="T17" fmla="*/ 0 h 2207"/>
                  <a:gd name="T18" fmla="*/ 0 w 2176"/>
                  <a:gd name="T19" fmla="*/ 0 h 2207"/>
                  <a:gd name="T20" fmla="*/ 0 w 2176"/>
                  <a:gd name="T21" fmla="*/ 1831 h 2207"/>
                  <a:gd name="T22" fmla="*/ 570 w 2176"/>
                  <a:gd name="T23" fmla="*/ 582 h 2207"/>
                  <a:gd name="T24" fmla="*/ 570 w 2176"/>
                  <a:gd name="T25" fmla="*/ 582 h 2207"/>
                  <a:gd name="T26" fmla="*/ 1599 w 2176"/>
                  <a:gd name="T27" fmla="*/ 582 h 2207"/>
                  <a:gd name="T28" fmla="*/ 1599 w 2176"/>
                  <a:gd name="T29" fmla="*/ 582 h 2207"/>
                  <a:gd name="T30" fmla="*/ 1599 w 2176"/>
                  <a:gd name="T31" fmla="*/ 1624 h 2207"/>
                  <a:gd name="T32" fmla="*/ 1599 w 2176"/>
                  <a:gd name="T33" fmla="*/ 1624 h 2207"/>
                  <a:gd name="T34" fmla="*/ 570 w 2176"/>
                  <a:gd name="T35" fmla="*/ 1624 h 2207"/>
                  <a:gd name="T36" fmla="*/ 570 w 2176"/>
                  <a:gd name="T37" fmla="*/ 582 h 2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76" h="2207">
                    <a:moveTo>
                      <a:pt x="0" y="1831"/>
                    </a:moveTo>
                    <a:lnTo>
                      <a:pt x="0" y="2206"/>
                    </a:lnTo>
                    <a:lnTo>
                      <a:pt x="0" y="2206"/>
                    </a:lnTo>
                    <a:lnTo>
                      <a:pt x="2175" y="2206"/>
                    </a:lnTo>
                    <a:lnTo>
                      <a:pt x="2175" y="2206"/>
                    </a:lnTo>
                    <a:lnTo>
                      <a:pt x="2175" y="1831"/>
                    </a:lnTo>
                    <a:lnTo>
                      <a:pt x="2175" y="1831"/>
                    </a:lnTo>
                    <a:lnTo>
                      <a:pt x="2175" y="0"/>
                    </a:lnTo>
                    <a:lnTo>
                      <a:pt x="2175" y="0"/>
                    </a:lnTo>
                    <a:lnTo>
                      <a:pt x="0" y="0"/>
                    </a:lnTo>
                    <a:lnTo>
                      <a:pt x="0" y="1831"/>
                    </a:lnTo>
                    <a:close/>
                    <a:moveTo>
                      <a:pt x="570" y="582"/>
                    </a:moveTo>
                    <a:lnTo>
                      <a:pt x="570" y="582"/>
                    </a:lnTo>
                    <a:lnTo>
                      <a:pt x="1599" y="582"/>
                    </a:lnTo>
                    <a:lnTo>
                      <a:pt x="1599" y="582"/>
                    </a:lnTo>
                    <a:lnTo>
                      <a:pt x="1599" y="1624"/>
                    </a:lnTo>
                    <a:lnTo>
                      <a:pt x="1599" y="1624"/>
                    </a:lnTo>
                    <a:lnTo>
                      <a:pt x="570" y="1624"/>
                    </a:lnTo>
                    <a:lnTo>
                      <a:pt x="570" y="58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>
                    <a:lumMod val="95000"/>
                  </a:schemeClr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8">
                  <a:buClrTx/>
                  <a:defRPr/>
                </a:pPr>
                <a:endParaRPr lang="en-US" sz="1298" kern="1200" dirty="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0" name="Freeform 84"/>
              <p:cNvSpPr>
                <a:spLocks noChangeArrowheads="1"/>
              </p:cNvSpPr>
              <p:nvPr/>
            </p:nvSpPr>
            <p:spPr bwMode="auto">
              <a:xfrm>
                <a:off x="11787633" y="5162520"/>
                <a:ext cx="38735" cy="39285"/>
              </a:xfrm>
              <a:custGeom>
                <a:avLst/>
                <a:gdLst>
                  <a:gd name="T0" fmla="*/ 0 w 2176"/>
                  <a:gd name="T1" fmla="*/ 1826 h 2207"/>
                  <a:gd name="T2" fmla="*/ 0 w 2176"/>
                  <a:gd name="T3" fmla="*/ 2206 h 2207"/>
                  <a:gd name="T4" fmla="*/ 0 w 2176"/>
                  <a:gd name="T5" fmla="*/ 2206 h 2207"/>
                  <a:gd name="T6" fmla="*/ 2175 w 2176"/>
                  <a:gd name="T7" fmla="*/ 2206 h 2207"/>
                  <a:gd name="T8" fmla="*/ 2175 w 2176"/>
                  <a:gd name="T9" fmla="*/ 2206 h 2207"/>
                  <a:gd name="T10" fmla="*/ 2175 w 2176"/>
                  <a:gd name="T11" fmla="*/ 1826 h 2207"/>
                  <a:gd name="T12" fmla="*/ 2175 w 2176"/>
                  <a:gd name="T13" fmla="*/ 1826 h 2207"/>
                  <a:gd name="T14" fmla="*/ 2175 w 2176"/>
                  <a:gd name="T15" fmla="*/ 0 h 2207"/>
                  <a:gd name="T16" fmla="*/ 2175 w 2176"/>
                  <a:gd name="T17" fmla="*/ 0 h 2207"/>
                  <a:gd name="T18" fmla="*/ 0 w 2176"/>
                  <a:gd name="T19" fmla="*/ 0 h 2207"/>
                  <a:gd name="T20" fmla="*/ 0 w 2176"/>
                  <a:gd name="T21" fmla="*/ 1826 h 2207"/>
                  <a:gd name="T22" fmla="*/ 576 w 2176"/>
                  <a:gd name="T23" fmla="*/ 582 h 2207"/>
                  <a:gd name="T24" fmla="*/ 576 w 2176"/>
                  <a:gd name="T25" fmla="*/ 582 h 2207"/>
                  <a:gd name="T26" fmla="*/ 1599 w 2176"/>
                  <a:gd name="T27" fmla="*/ 582 h 2207"/>
                  <a:gd name="T28" fmla="*/ 1599 w 2176"/>
                  <a:gd name="T29" fmla="*/ 582 h 2207"/>
                  <a:gd name="T30" fmla="*/ 1599 w 2176"/>
                  <a:gd name="T31" fmla="*/ 1624 h 2207"/>
                  <a:gd name="T32" fmla="*/ 1599 w 2176"/>
                  <a:gd name="T33" fmla="*/ 1624 h 2207"/>
                  <a:gd name="T34" fmla="*/ 576 w 2176"/>
                  <a:gd name="T35" fmla="*/ 1624 h 2207"/>
                  <a:gd name="T36" fmla="*/ 576 w 2176"/>
                  <a:gd name="T37" fmla="*/ 582 h 2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76" h="2207">
                    <a:moveTo>
                      <a:pt x="0" y="1826"/>
                    </a:moveTo>
                    <a:lnTo>
                      <a:pt x="0" y="2206"/>
                    </a:lnTo>
                    <a:lnTo>
                      <a:pt x="0" y="2206"/>
                    </a:lnTo>
                    <a:lnTo>
                      <a:pt x="2175" y="2206"/>
                    </a:lnTo>
                    <a:lnTo>
                      <a:pt x="2175" y="2206"/>
                    </a:lnTo>
                    <a:lnTo>
                      <a:pt x="2175" y="1826"/>
                    </a:lnTo>
                    <a:lnTo>
                      <a:pt x="2175" y="1826"/>
                    </a:lnTo>
                    <a:lnTo>
                      <a:pt x="2175" y="0"/>
                    </a:lnTo>
                    <a:lnTo>
                      <a:pt x="2175" y="0"/>
                    </a:lnTo>
                    <a:lnTo>
                      <a:pt x="0" y="0"/>
                    </a:lnTo>
                    <a:lnTo>
                      <a:pt x="0" y="1826"/>
                    </a:lnTo>
                    <a:close/>
                    <a:moveTo>
                      <a:pt x="576" y="582"/>
                    </a:moveTo>
                    <a:lnTo>
                      <a:pt x="576" y="582"/>
                    </a:lnTo>
                    <a:lnTo>
                      <a:pt x="1599" y="582"/>
                    </a:lnTo>
                    <a:lnTo>
                      <a:pt x="1599" y="582"/>
                    </a:lnTo>
                    <a:lnTo>
                      <a:pt x="1599" y="1624"/>
                    </a:lnTo>
                    <a:lnTo>
                      <a:pt x="1599" y="1624"/>
                    </a:lnTo>
                    <a:lnTo>
                      <a:pt x="576" y="1624"/>
                    </a:lnTo>
                    <a:lnTo>
                      <a:pt x="576" y="58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>
                    <a:lumMod val="95000"/>
                  </a:schemeClr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8">
                  <a:buClrTx/>
                  <a:defRPr/>
                </a:pPr>
                <a:endParaRPr lang="en-US" sz="1298" kern="1200" dirty="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1" name="Freeform 85"/>
              <p:cNvSpPr>
                <a:spLocks noChangeArrowheads="1"/>
              </p:cNvSpPr>
              <p:nvPr/>
            </p:nvSpPr>
            <p:spPr bwMode="auto">
              <a:xfrm>
                <a:off x="11849625" y="5162520"/>
                <a:ext cx="38735" cy="39285"/>
              </a:xfrm>
              <a:custGeom>
                <a:avLst/>
                <a:gdLst>
                  <a:gd name="T0" fmla="*/ 0 w 2176"/>
                  <a:gd name="T1" fmla="*/ 1826 h 2207"/>
                  <a:gd name="T2" fmla="*/ 0 w 2176"/>
                  <a:gd name="T3" fmla="*/ 2206 h 2207"/>
                  <a:gd name="T4" fmla="*/ 0 w 2176"/>
                  <a:gd name="T5" fmla="*/ 2206 h 2207"/>
                  <a:gd name="T6" fmla="*/ 2175 w 2176"/>
                  <a:gd name="T7" fmla="*/ 2206 h 2207"/>
                  <a:gd name="T8" fmla="*/ 2175 w 2176"/>
                  <a:gd name="T9" fmla="*/ 2206 h 2207"/>
                  <a:gd name="T10" fmla="*/ 2175 w 2176"/>
                  <a:gd name="T11" fmla="*/ 1826 h 2207"/>
                  <a:gd name="T12" fmla="*/ 2175 w 2176"/>
                  <a:gd name="T13" fmla="*/ 1826 h 2207"/>
                  <a:gd name="T14" fmla="*/ 2175 w 2176"/>
                  <a:gd name="T15" fmla="*/ 0 h 2207"/>
                  <a:gd name="T16" fmla="*/ 2175 w 2176"/>
                  <a:gd name="T17" fmla="*/ 0 h 2207"/>
                  <a:gd name="T18" fmla="*/ 0 w 2176"/>
                  <a:gd name="T19" fmla="*/ 0 h 2207"/>
                  <a:gd name="T20" fmla="*/ 0 w 2176"/>
                  <a:gd name="T21" fmla="*/ 1826 h 2207"/>
                  <a:gd name="T22" fmla="*/ 570 w 2176"/>
                  <a:gd name="T23" fmla="*/ 582 h 2207"/>
                  <a:gd name="T24" fmla="*/ 570 w 2176"/>
                  <a:gd name="T25" fmla="*/ 582 h 2207"/>
                  <a:gd name="T26" fmla="*/ 1599 w 2176"/>
                  <a:gd name="T27" fmla="*/ 582 h 2207"/>
                  <a:gd name="T28" fmla="*/ 1599 w 2176"/>
                  <a:gd name="T29" fmla="*/ 582 h 2207"/>
                  <a:gd name="T30" fmla="*/ 1599 w 2176"/>
                  <a:gd name="T31" fmla="*/ 1624 h 2207"/>
                  <a:gd name="T32" fmla="*/ 1599 w 2176"/>
                  <a:gd name="T33" fmla="*/ 1624 h 2207"/>
                  <a:gd name="T34" fmla="*/ 570 w 2176"/>
                  <a:gd name="T35" fmla="*/ 1624 h 2207"/>
                  <a:gd name="T36" fmla="*/ 570 w 2176"/>
                  <a:gd name="T37" fmla="*/ 582 h 2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76" h="2207">
                    <a:moveTo>
                      <a:pt x="0" y="1826"/>
                    </a:moveTo>
                    <a:lnTo>
                      <a:pt x="0" y="2206"/>
                    </a:lnTo>
                    <a:lnTo>
                      <a:pt x="0" y="2206"/>
                    </a:lnTo>
                    <a:lnTo>
                      <a:pt x="2175" y="2206"/>
                    </a:lnTo>
                    <a:lnTo>
                      <a:pt x="2175" y="2206"/>
                    </a:lnTo>
                    <a:lnTo>
                      <a:pt x="2175" y="1826"/>
                    </a:lnTo>
                    <a:lnTo>
                      <a:pt x="2175" y="1826"/>
                    </a:lnTo>
                    <a:lnTo>
                      <a:pt x="2175" y="0"/>
                    </a:lnTo>
                    <a:lnTo>
                      <a:pt x="2175" y="0"/>
                    </a:lnTo>
                    <a:lnTo>
                      <a:pt x="0" y="0"/>
                    </a:lnTo>
                    <a:lnTo>
                      <a:pt x="0" y="1826"/>
                    </a:lnTo>
                    <a:close/>
                    <a:moveTo>
                      <a:pt x="570" y="582"/>
                    </a:moveTo>
                    <a:lnTo>
                      <a:pt x="570" y="582"/>
                    </a:lnTo>
                    <a:lnTo>
                      <a:pt x="1599" y="582"/>
                    </a:lnTo>
                    <a:lnTo>
                      <a:pt x="1599" y="582"/>
                    </a:lnTo>
                    <a:lnTo>
                      <a:pt x="1599" y="1624"/>
                    </a:lnTo>
                    <a:lnTo>
                      <a:pt x="1599" y="1624"/>
                    </a:lnTo>
                    <a:lnTo>
                      <a:pt x="570" y="1624"/>
                    </a:lnTo>
                    <a:lnTo>
                      <a:pt x="570" y="582"/>
                    </a:lnTo>
                    <a:close/>
                  </a:path>
                </a:pathLst>
              </a:custGeom>
              <a:grpFill/>
              <a:ln w="9525" cap="flat">
                <a:solidFill>
                  <a:schemeClr val="bg1">
                    <a:lumMod val="95000"/>
                  </a:schemeClr>
                </a:solidFill>
                <a:bevel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8">
                  <a:buClrTx/>
                  <a:defRPr/>
                </a:pPr>
                <a:endParaRPr lang="en-US" sz="1298" kern="1200" dirty="0"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0" name="Rectangle 9"/>
            <p:cNvSpPr/>
            <p:nvPr/>
          </p:nvSpPr>
          <p:spPr bwMode="auto">
            <a:xfrm>
              <a:off x="-1005763" y="4954627"/>
              <a:ext cx="246711" cy="249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62" tIns="107570" rIns="134462" bIns="10757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8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765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0" name="Freeform 14"/>
            <p:cNvSpPr>
              <a:spLocks noEditPoints="1"/>
            </p:cNvSpPr>
            <p:nvPr/>
          </p:nvSpPr>
          <p:spPr bwMode="auto">
            <a:xfrm>
              <a:off x="-1007961" y="4984981"/>
              <a:ext cx="340041" cy="328179"/>
            </a:xfrm>
            <a:custGeom>
              <a:avLst/>
              <a:gdLst>
                <a:gd name="T0" fmla="*/ 80 w 255"/>
                <a:gd name="T1" fmla="*/ 123 h 246"/>
                <a:gd name="T2" fmla="*/ 176 w 255"/>
                <a:gd name="T3" fmla="*/ 123 h 246"/>
                <a:gd name="T4" fmla="*/ 128 w 255"/>
                <a:gd name="T5" fmla="*/ 189 h 246"/>
                <a:gd name="T6" fmla="*/ 128 w 255"/>
                <a:gd name="T7" fmla="*/ 57 h 246"/>
                <a:gd name="T8" fmla="*/ 128 w 255"/>
                <a:gd name="T9" fmla="*/ 189 h 246"/>
                <a:gd name="T10" fmla="*/ 147 w 255"/>
                <a:gd name="T11" fmla="*/ 227 h 246"/>
                <a:gd name="T12" fmla="*/ 154 w 255"/>
                <a:gd name="T13" fmla="*/ 206 h 246"/>
                <a:gd name="T14" fmla="*/ 190 w 255"/>
                <a:gd name="T15" fmla="*/ 182 h 246"/>
                <a:gd name="T16" fmla="*/ 228 w 255"/>
                <a:gd name="T17" fmla="*/ 161 h 246"/>
                <a:gd name="T18" fmla="*/ 212 w 255"/>
                <a:gd name="T19" fmla="*/ 142 h 246"/>
                <a:gd name="T20" fmla="*/ 212 w 255"/>
                <a:gd name="T21" fmla="*/ 106 h 246"/>
                <a:gd name="T22" fmla="*/ 228 w 255"/>
                <a:gd name="T23" fmla="*/ 87 h 246"/>
                <a:gd name="T24" fmla="*/ 190 w 255"/>
                <a:gd name="T25" fmla="*/ 66 h 246"/>
                <a:gd name="T26" fmla="*/ 154 w 255"/>
                <a:gd name="T27" fmla="*/ 42 h 246"/>
                <a:gd name="T28" fmla="*/ 147 w 255"/>
                <a:gd name="T29" fmla="*/ 19 h 246"/>
                <a:gd name="T30" fmla="*/ 108 w 255"/>
                <a:gd name="T31" fmla="*/ 40 h 246"/>
                <a:gd name="T32" fmla="*/ 68 w 255"/>
                <a:gd name="T33" fmla="*/ 61 h 246"/>
                <a:gd name="T34" fmla="*/ 46 w 255"/>
                <a:gd name="T35" fmla="*/ 57 h 246"/>
                <a:gd name="T36" fmla="*/ 44 w 255"/>
                <a:gd name="T37" fmla="*/ 99 h 246"/>
                <a:gd name="T38" fmla="*/ 41 w 255"/>
                <a:gd name="T39" fmla="*/ 123 h 246"/>
                <a:gd name="T40" fmla="*/ 44 w 255"/>
                <a:gd name="T41" fmla="*/ 149 h 246"/>
                <a:gd name="T42" fmla="*/ 46 w 255"/>
                <a:gd name="T43" fmla="*/ 192 h 246"/>
                <a:gd name="T44" fmla="*/ 68 w 255"/>
                <a:gd name="T45" fmla="*/ 187 h 246"/>
                <a:gd name="T46" fmla="*/ 108 w 255"/>
                <a:gd name="T47" fmla="*/ 208 h 246"/>
                <a:gd name="T48" fmla="*/ 166 w 255"/>
                <a:gd name="T49" fmla="*/ 246 h 246"/>
                <a:gd name="T50" fmla="*/ 89 w 255"/>
                <a:gd name="T51" fmla="*/ 220 h 246"/>
                <a:gd name="T52" fmla="*/ 39 w 255"/>
                <a:gd name="T53" fmla="*/ 218 h 246"/>
                <a:gd name="T54" fmla="*/ 22 w 255"/>
                <a:gd name="T55" fmla="*/ 139 h 246"/>
                <a:gd name="T56" fmla="*/ 22 w 255"/>
                <a:gd name="T57" fmla="*/ 109 h 246"/>
                <a:gd name="T58" fmla="*/ 39 w 255"/>
                <a:gd name="T59" fmla="*/ 31 h 246"/>
                <a:gd name="T60" fmla="*/ 89 w 255"/>
                <a:gd name="T61" fmla="*/ 26 h 246"/>
                <a:gd name="T62" fmla="*/ 166 w 255"/>
                <a:gd name="T63" fmla="*/ 0 h 246"/>
                <a:gd name="T64" fmla="*/ 192 w 255"/>
                <a:gd name="T65" fmla="*/ 42 h 246"/>
                <a:gd name="T66" fmla="*/ 255 w 255"/>
                <a:gd name="T67" fmla="*/ 95 h 246"/>
                <a:gd name="T68" fmla="*/ 233 w 255"/>
                <a:gd name="T69" fmla="*/ 123 h 246"/>
                <a:gd name="T70" fmla="*/ 255 w 255"/>
                <a:gd name="T71" fmla="*/ 154 h 246"/>
                <a:gd name="T72" fmla="*/ 192 w 255"/>
                <a:gd name="T73" fmla="*/ 206 h 246"/>
                <a:gd name="T74" fmla="*/ 166 w 255"/>
                <a:gd name="T7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5" h="246">
                  <a:moveTo>
                    <a:pt x="128" y="76"/>
                  </a:moveTo>
                  <a:cubicBezTo>
                    <a:pt x="101" y="76"/>
                    <a:pt x="80" y="97"/>
                    <a:pt x="80" y="123"/>
                  </a:cubicBezTo>
                  <a:cubicBezTo>
                    <a:pt x="80" y="151"/>
                    <a:pt x="101" y="170"/>
                    <a:pt x="128" y="170"/>
                  </a:cubicBezTo>
                  <a:cubicBezTo>
                    <a:pt x="154" y="170"/>
                    <a:pt x="176" y="151"/>
                    <a:pt x="176" y="123"/>
                  </a:cubicBezTo>
                  <a:cubicBezTo>
                    <a:pt x="176" y="97"/>
                    <a:pt x="154" y="76"/>
                    <a:pt x="128" y="76"/>
                  </a:cubicBezTo>
                  <a:close/>
                  <a:moveTo>
                    <a:pt x="128" y="189"/>
                  </a:moveTo>
                  <a:cubicBezTo>
                    <a:pt x="89" y="189"/>
                    <a:pt x="60" y="161"/>
                    <a:pt x="60" y="123"/>
                  </a:cubicBezTo>
                  <a:cubicBezTo>
                    <a:pt x="60" y="87"/>
                    <a:pt x="89" y="57"/>
                    <a:pt x="128" y="57"/>
                  </a:cubicBezTo>
                  <a:cubicBezTo>
                    <a:pt x="164" y="57"/>
                    <a:pt x="195" y="87"/>
                    <a:pt x="195" y="123"/>
                  </a:cubicBezTo>
                  <a:cubicBezTo>
                    <a:pt x="195" y="161"/>
                    <a:pt x="164" y="189"/>
                    <a:pt x="128" y="189"/>
                  </a:cubicBezTo>
                  <a:close/>
                  <a:moveTo>
                    <a:pt x="108" y="227"/>
                  </a:moveTo>
                  <a:cubicBezTo>
                    <a:pt x="147" y="227"/>
                    <a:pt x="147" y="227"/>
                    <a:pt x="147" y="227"/>
                  </a:cubicBezTo>
                  <a:cubicBezTo>
                    <a:pt x="147" y="208"/>
                    <a:pt x="147" y="208"/>
                    <a:pt x="147" y="208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6" y="201"/>
                    <a:pt x="176" y="196"/>
                    <a:pt x="185" y="187"/>
                  </a:cubicBezTo>
                  <a:cubicBezTo>
                    <a:pt x="190" y="182"/>
                    <a:pt x="190" y="182"/>
                    <a:pt x="190" y="182"/>
                  </a:cubicBezTo>
                  <a:cubicBezTo>
                    <a:pt x="209" y="192"/>
                    <a:pt x="209" y="192"/>
                    <a:pt x="209" y="192"/>
                  </a:cubicBezTo>
                  <a:cubicBezTo>
                    <a:pt x="228" y="161"/>
                    <a:pt x="228" y="161"/>
                    <a:pt x="228" y="161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2" y="137"/>
                    <a:pt x="214" y="130"/>
                    <a:pt x="214" y="123"/>
                  </a:cubicBezTo>
                  <a:cubicBezTo>
                    <a:pt x="214" y="118"/>
                    <a:pt x="212" y="111"/>
                    <a:pt x="212" y="106"/>
                  </a:cubicBezTo>
                  <a:cubicBezTo>
                    <a:pt x="209" y="99"/>
                    <a:pt x="209" y="99"/>
                    <a:pt x="209" y="99"/>
                  </a:cubicBezTo>
                  <a:cubicBezTo>
                    <a:pt x="228" y="87"/>
                    <a:pt x="228" y="87"/>
                    <a:pt x="228" y="87"/>
                  </a:cubicBezTo>
                  <a:cubicBezTo>
                    <a:pt x="209" y="57"/>
                    <a:pt x="209" y="57"/>
                    <a:pt x="209" y="57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85" y="61"/>
                    <a:pt x="185" y="61"/>
                    <a:pt x="185" y="61"/>
                  </a:cubicBezTo>
                  <a:cubicBezTo>
                    <a:pt x="176" y="52"/>
                    <a:pt x="166" y="47"/>
                    <a:pt x="154" y="42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7" y="19"/>
                    <a:pt x="147" y="19"/>
                    <a:pt x="147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40"/>
                    <a:pt x="108" y="40"/>
                    <a:pt x="108" y="40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89" y="47"/>
                    <a:pt x="77" y="52"/>
                    <a:pt x="68" y="61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4" y="106"/>
                    <a:pt x="44" y="106"/>
                    <a:pt x="44" y="106"/>
                  </a:cubicBezTo>
                  <a:cubicBezTo>
                    <a:pt x="41" y="111"/>
                    <a:pt x="41" y="118"/>
                    <a:pt x="41" y="123"/>
                  </a:cubicBezTo>
                  <a:cubicBezTo>
                    <a:pt x="41" y="130"/>
                    <a:pt x="41" y="137"/>
                    <a:pt x="44" y="142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46" y="192"/>
                    <a:pt x="46" y="192"/>
                    <a:pt x="46" y="19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77" y="196"/>
                    <a:pt x="89" y="201"/>
                    <a:pt x="101" y="206"/>
                  </a:cubicBezTo>
                  <a:cubicBezTo>
                    <a:pt x="108" y="208"/>
                    <a:pt x="108" y="208"/>
                    <a:pt x="108" y="208"/>
                  </a:cubicBezTo>
                  <a:lnTo>
                    <a:pt x="108" y="227"/>
                  </a:lnTo>
                  <a:close/>
                  <a:moveTo>
                    <a:pt x="166" y="246"/>
                  </a:moveTo>
                  <a:cubicBezTo>
                    <a:pt x="89" y="246"/>
                    <a:pt x="89" y="246"/>
                    <a:pt x="89" y="246"/>
                  </a:cubicBezTo>
                  <a:cubicBezTo>
                    <a:pt x="89" y="220"/>
                    <a:pt x="89" y="220"/>
                    <a:pt x="89" y="220"/>
                  </a:cubicBezTo>
                  <a:cubicBezTo>
                    <a:pt x="80" y="218"/>
                    <a:pt x="70" y="213"/>
                    <a:pt x="60" y="206"/>
                  </a:cubicBezTo>
                  <a:cubicBezTo>
                    <a:pt x="39" y="218"/>
                    <a:pt x="39" y="218"/>
                    <a:pt x="39" y="218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22" y="139"/>
                    <a:pt x="22" y="139"/>
                    <a:pt x="22" y="139"/>
                  </a:cubicBezTo>
                  <a:cubicBezTo>
                    <a:pt x="22" y="135"/>
                    <a:pt x="22" y="130"/>
                    <a:pt x="22" y="123"/>
                  </a:cubicBezTo>
                  <a:cubicBezTo>
                    <a:pt x="22" y="118"/>
                    <a:pt x="22" y="113"/>
                    <a:pt x="22" y="109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70" y="35"/>
                    <a:pt x="80" y="31"/>
                    <a:pt x="89" y="26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26"/>
                    <a:pt x="166" y="26"/>
                    <a:pt x="166" y="26"/>
                  </a:cubicBezTo>
                  <a:cubicBezTo>
                    <a:pt x="176" y="31"/>
                    <a:pt x="185" y="35"/>
                    <a:pt x="192" y="42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3" y="113"/>
                    <a:pt x="233" y="118"/>
                    <a:pt x="233" y="123"/>
                  </a:cubicBezTo>
                  <a:cubicBezTo>
                    <a:pt x="233" y="130"/>
                    <a:pt x="233" y="135"/>
                    <a:pt x="231" y="139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16" y="218"/>
                    <a:pt x="216" y="218"/>
                    <a:pt x="216" y="218"/>
                  </a:cubicBezTo>
                  <a:cubicBezTo>
                    <a:pt x="192" y="206"/>
                    <a:pt x="192" y="206"/>
                    <a:pt x="192" y="206"/>
                  </a:cubicBezTo>
                  <a:cubicBezTo>
                    <a:pt x="185" y="213"/>
                    <a:pt x="176" y="218"/>
                    <a:pt x="166" y="220"/>
                  </a:cubicBezTo>
                  <a:lnTo>
                    <a:pt x="166" y="246"/>
                  </a:lnTo>
                  <a:close/>
                </a:path>
              </a:pathLst>
            </a:custGeom>
            <a:grpFill/>
            <a:ln>
              <a:solidFill>
                <a:schemeClr val="bg1">
                  <a:lumMod val="95000"/>
                </a:schemeClr>
              </a:solidFill>
            </a:ln>
          </p:spPr>
          <p:txBody>
            <a:bodyPr vert="horz" wrap="square" lIns="67231" tIns="33615" rIns="67231" bIns="33615" numCol="1" anchor="t" anchorCtr="0" compatLnSpc="1">
              <a:prstTxWarp prst="textNoShape">
                <a:avLst/>
              </a:prstTxWarp>
            </a:bodyPr>
            <a:lstStyle/>
            <a:p>
              <a:pPr defTabSz="685808">
                <a:buClrTx/>
                <a:defRPr/>
              </a:pPr>
              <a:endParaRPr lang="en-US" sz="1298" kern="1200" dirty="0"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583932" y="1777323"/>
            <a:ext cx="4233777" cy="399944"/>
          </a:xfrm>
          <a:prstGeom prst="rect">
            <a:avLst/>
          </a:prstGeom>
          <a:noFill/>
        </p:spPr>
        <p:txBody>
          <a:bodyPr wrap="square" lIns="188998" tIns="105455" rIns="131819" bIns="105455" rtlCol="0" anchor="b">
            <a:spAutoFit/>
          </a:bodyPr>
          <a:lstStyle>
            <a:defPPr>
              <a:defRPr lang="en-US"/>
            </a:defPPr>
            <a:lvl1pPr defTabSz="896386">
              <a:lnSpc>
                <a:spcPct val="90000"/>
              </a:lnSpc>
              <a:spcAft>
                <a:spcPts val="576"/>
              </a:spcAft>
              <a:defRPr>
                <a:ln w="3175">
                  <a:noFill/>
                </a:ln>
                <a:solidFill>
                  <a:schemeClr val="tx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defTabSz="672290">
              <a:spcAft>
                <a:spcPts val="432"/>
              </a:spcAft>
              <a:buClrTx/>
              <a:defRPr/>
            </a:pPr>
            <a:r>
              <a:rPr lang="en-US" sz="1350" kern="1200" dirty="0">
                <a:solidFill>
                  <a:srgbClr val="0078D4"/>
                </a:solidFill>
                <a:ea typeface="+mn-ea"/>
                <a:cs typeface="Segoe UI Semilight" panose="020B0402040204020203" pitchFamily="34" charset="0"/>
              </a:rPr>
              <a:t>Microsoft provides built-in controls</a:t>
            </a:r>
          </a:p>
        </p:txBody>
      </p:sp>
      <p:cxnSp>
        <p:nvCxnSpPr>
          <p:cNvPr id="50" name="Straight Connector 49"/>
          <p:cNvCxnSpPr>
            <a:cxnSpLocks/>
          </p:cNvCxnSpPr>
          <p:nvPr/>
        </p:nvCxnSpPr>
        <p:spPr>
          <a:xfrm>
            <a:off x="4791446" y="2225767"/>
            <a:ext cx="3879845" cy="13036"/>
          </a:xfrm>
          <a:prstGeom prst="line">
            <a:avLst/>
          </a:prstGeom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4791446" y="3006362"/>
            <a:ext cx="3879845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headEnd type="none"/>
            <a:tailEnd type="none"/>
          </a:ln>
          <a:effectLst/>
        </p:spPr>
      </p:cxnSp>
      <p:sp>
        <p:nvSpPr>
          <p:cNvPr id="61" name="Rectangle 60"/>
          <p:cNvSpPr/>
          <p:nvPr/>
        </p:nvSpPr>
        <p:spPr>
          <a:xfrm>
            <a:off x="5679968" y="2500039"/>
            <a:ext cx="2643344" cy="279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454" fontAlgn="base">
              <a:lnSpc>
                <a:spcPct val="90000"/>
              </a:lnSpc>
              <a:spcBef>
                <a:spcPts val="2594"/>
              </a:spcBef>
              <a:spcAft>
                <a:spcPct val="0"/>
              </a:spcAft>
              <a:buClrTx/>
              <a:defRPr/>
            </a:pPr>
            <a:r>
              <a:rPr lang="en-US" sz="13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Virtual machines and networks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5679969" y="3255637"/>
            <a:ext cx="2209854" cy="279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454" fontAlgn="base">
              <a:lnSpc>
                <a:spcPct val="90000"/>
              </a:lnSpc>
              <a:spcBef>
                <a:spcPts val="2594"/>
              </a:spcBef>
              <a:spcAft>
                <a:spcPct val="0"/>
              </a:spcAft>
              <a:buClrTx/>
              <a:defRPr/>
            </a:pPr>
            <a:r>
              <a:rPr lang="en-US" sz="13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Apps and workloads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679967" y="4000187"/>
            <a:ext cx="2464085" cy="279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454" fontAlgn="base">
              <a:lnSpc>
                <a:spcPct val="90000"/>
              </a:lnSpc>
              <a:spcBef>
                <a:spcPts val="2594"/>
              </a:spcBef>
              <a:spcAft>
                <a:spcPct val="0"/>
              </a:spcAft>
              <a:buClrTx/>
              <a:defRPr/>
            </a:pPr>
            <a:r>
              <a:rPr lang="en-US" sz="1350" dirty="0"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Data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4791446" y="3779088"/>
            <a:ext cx="3879845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headEnd type="none"/>
            <a:tailEnd type="none"/>
          </a:ln>
          <a:effectLst/>
        </p:spPr>
      </p:cxnSp>
      <p:sp>
        <p:nvSpPr>
          <p:cNvPr id="75" name="binary"/>
          <p:cNvSpPr>
            <a:spLocks noChangeAspect="1" noEditPoints="1"/>
          </p:cNvSpPr>
          <p:nvPr/>
        </p:nvSpPr>
        <p:spPr bwMode="auto">
          <a:xfrm>
            <a:off x="4859103" y="3963911"/>
            <a:ext cx="396437" cy="342320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19050" cap="sq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67231" tIns="33615" rIns="67231" bIns="33615" numCol="1" anchor="t" anchorCtr="0" compatLnSpc="1">
            <a:prstTxWarp prst="textNoShape">
              <a:avLst/>
            </a:prstTxWarp>
          </a:bodyPr>
          <a:lstStyle/>
          <a:p>
            <a:pPr defTabSz="685784">
              <a:buClrTx/>
              <a:defRPr/>
            </a:pPr>
            <a:endParaRPr lang="en-US" sz="1298" kern="1200" dirty="0">
              <a:solidFill>
                <a:srgbClr val="505050"/>
              </a:solidFill>
              <a:latin typeface="Segoe UI Semilight"/>
              <a:ea typeface="+mn-ea"/>
              <a:cs typeface="+mn-cs"/>
            </a:endParaRPr>
          </a:p>
        </p:txBody>
      </p:sp>
      <p:grpSp>
        <p:nvGrpSpPr>
          <p:cNvPr id="76" name="Group 75"/>
          <p:cNvGrpSpPr/>
          <p:nvPr/>
        </p:nvGrpSpPr>
        <p:grpSpPr>
          <a:xfrm>
            <a:off x="4802295" y="3158816"/>
            <a:ext cx="519652" cy="465997"/>
            <a:chOff x="13470541" y="4059998"/>
            <a:chExt cx="620627" cy="569299"/>
          </a:xfrm>
          <a:solidFill>
            <a:schemeClr val="tx1"/>
          </a:solidFill>
        </p:grpSpPr>
        <p:sp>
          <p:nvSpPr>
            <p:cNvPr id="77" name="Freeform 115"/>
            <p:cNvSpPr>
              <a:spLocks noChangeArrowheads="1"/>
            </p:cNvSpPr>
            <p:nvPr/>
          </p:nvSpPr>
          <p:spPr bwMode="auto">
            <a:xfrm>
              <a:off x="13693124" y="4059998"/>
              <a:ext cx="176718" cy="205929"/>
            </a:xfrm>
            <a:custGeom>
              <a:avLst/>
              <a:gdLst>
                <a:gd name="T0" fmla="*/ 5324 w 5362"/>
                <a:gd name="T1" fmla="*/ 1458 h 6250"/>
                <a:gd name="T2" fmla="*/ 5324 w 5362"/>
                <a:gd name="T3" fmla="*/ 1458 h 6250"/>
                <a:gd name="T4" fmla="*/ 5300 w 5362"/>
                <a:gd name="T5" fmla="*/ 1446 h 6250"/>
                <a:gd name="T6" fmla="*/ 5269 w 5362"/>
                <a:gd name="T7" fmla="*/ 1452 h 6250"/>
                <a:gd name="T8" fmla="*/ 2727 w 5362"/>
                <a:gd name="T9" fmla="*/ 18 h 6250"/>
                <a:gd name="T10" fmla="*/ 2720 w 5362"/>
                <a:gd name="T11" fmla="*/ 12 h 6250"/>
                <a:gd name="T12" fmla="*/ 2720 w 5362"/>
                <a:gd name="T13" fmla="*/ 12 h 6250"/>
                <a:gd name="T14" fmla="*/ 2702 w 5362"/>
                <a:gd name="T15" fmla="*/ 0 h 6250"/>
                <a:gd name="T16" fmla="*/ 2683 w 5362"/>
                <a:gd name="T17" fmla="*/ 0 h 6250"/>
                <a:gd name="T18" fmla="*/ 2665 w 5362"/>
                <a:gd name="T19" fmla="*/ 0 h 6250"/>
                <a:gd name="T20" fmla="*/ 2647 w 5362"/>
                <a:gd name="T21" fmla="*/ 12 h 6250"/>
                <a:gd name="T22" fmla="*/ 92 w 5362"/>
                <a:gd name="T23" fmla="*/ 1452 h 6250"/>
                <a:gd name="T24" fmla="*/ 92 w 5362"/>
                <a:gd name="T25" fmla="*/ 1452 h 6250"/>
                <a:gd name="T26" fmla="*/ 67 w 5362"/>
                <a:gd name="T27" fmla="*/ 1446 h 6250"/>
                <a:gd name="T28" fmla="*/ 37 w 5362"/>
                <a:gd name="T29" fmla="*/ 1458 h 6250"/>
                <a:gd name="T30" fmla="*/ 37 w 5362"/>
                <a:gd name="T31" fmla="*/ 1458 h 6250"/>
                <a:gd name="T32" fmla="*/ 18 w 5362"/>
                <a:gd name="T33" fmla="*/ 1471 h 6250"/>
                <a:gd name="T34" fmla="*/ 12 w 5362"/>
                <a:gd name="T35" fmla="*/ 1483 h 6250"/>
                <a:gd name="T36" fmla="*/ 0 w 5362"/>
                <a:gd name="T37" fmla="*/ 1501 h 6250"/>
                <a:gd name="T38" fmla="*/ 0 w 5362"/>
                <a:gd name="T39" fmla="*/ 1519 h 6250"/>
                <a:gd name="T40" fmla="*/ 0 w 5362"/>
                <a:gd name="T41" fmla="*/ 4662 h 6250"/>
                <a:gd name="T42" fmla="*/ 0 w 5362"/>
                <a:gd name="T43" fmla="*/ 4662 h 6250"/>
                <a:gd name="T44" fmla="*/ 0 w 5362"/>
                <a:gd name="T45" fmla="*/ 4680 h 6250"/>
                <a:gd name="T46" fmla="*/ 12 w 5362"/>
                <a:gd name="T47" fmla="*/ 4699 h 6250"/>
                <a:gd name="T48" fmla="*/ 18 w 5362"/>
                <a:gd name="T49" fmla="*/ 4711 h 6250"/>
                <a:gd name="T50" fmla="*/ 37 w 5362"/>
                <a:gd name="T51" fmla="*/ 4723 h 6250"/>
                <a:gd name="T52" fmla="*/ 2653 w 5362"/>
                <a:gd name="T53" fmla="*/ 6243 h 6250"/>
                <a:gd name="T54" fmla="*/ 2653 w 5362"/>
                <a:gd name="T55" fmla="*/ 6243 h 6250"/>
                <a:gd name="T56" fmla="*/ 2671 w 5362"/>
                <a:gd name="T57" fmla="*/ 6249 h 6250"/>
                <a:gd name="T58" fmla="*/ 2690 w 5362"/>
                <a:gd name="T59" fmla="*/ 6249 h 6250"/>
                <a:gd name="T60" fmla="*/ 2690 w 5362"/>
                <a:gd name="T61" fmla="*/ 6249 h 6250"/>
                <a:gd name="T62" fmla="*/ 2708 w 5362"/>
                <a:gd name="T63" fmla="*/ 6249 h 6250"/>
                <a:gd name="T64" fmla="*/ 2727 w 5362"/>
                <a:gd name="T65" fmla="*/ 6243 h 6250"/>
                <a:gd name="T66" fmla="*/ 5324 w 5362"/>
                <a:gd name="T67" fmla="*/ 4723 h 6250"/>
                <a:gd name="T68" fmla="*/ 5324 w 5362"/>
                <a:gd name="T69" fmla="*/ 4723 h 6250"/>
                <a:gd name="T70" fmla="*/ 5343 w 5362"/>
                <a:gd name="T71" fmla="*/ 4711 h 6250"/>
                <a:gd name="T72" fmla="*/ 5355 w 5362"/>
                <a:gd name="T73" fmla="*/ 4699 h 6250"/>
                <a:gd name="T74" fmla="*/ 5361 w 5362"/>
                <a:gd name="T75" fmla="*/ 4680 h 6250"/>
                <a:gd name="T76" fmla="*/ 5361 w 5362"/>
                <a:gd name="T77" fmla="*/ 4662 h 6250"/>
                <a:gd name="T78" fmla="*/ 5361 w 5362"/>
                <a:gd name="T79" fmla="*/ 1519 h 6250"/>
                <a:gd name="T80" fmla="*/ 5361 w 5362"/>
                <a:gd name="T81" fmla="*/ 1519 h 6250"/>
                <a:gd name="T82" fmla="*/ 5361 w 5362"/>
                <a:gd name="T83" fmla="*/ 1501 h 6250"/>
                <a:gd name="T84" fmla="*/ 5355 w 5362"/>
                <a:gd name="T85" fmla="*/ 1483 h 6250"/>
                <a:gd name="T86" fmla="*/ 5343 w 5362"/>
                <a:gd name="T87" fmla="*/ 1471 h 6250"/>
                <a:gd name="T88" fmla="*/ 5324 w 5362"/>
                <a:gd name="T89" fmla="*/ 1458 h 6250"/>
                <a:gd name="T90" fmla="*/ 2475 w 5362"/>
                <a:gd name="T91" fmla="*/ 3315 h 6250"/>
                <a:gd name="T92" fmla="*/ 2475 w 5362"/>
                <a:gd name="T93" fmla="*/ 5648 h 6250"/>
                <a:gd name="T94" fmla="*/ 423 w 5362"/>
                <a:gd name="T95" fmla="*/ 4460 h 6250"/>
                <a:gd name="T96" fmla="*/ 423 w 5362"/>
                <a:gd name="T97" fmla="*/ 2126 h 6250"/>
                <a:gd name="T98" fmla="*/ 2475 w 5362"/>
                <a:gd name="T99" fmla="*/ 3315 h 6250"/>
                <a:gd name="T100" fmla="*/ 4840 w 5362"/>
                <a:gd name="T101" fmla="*/ 1697 h 6250"/>
                <a:gd name="T102" fmla="*/ 2690 w 5362"/>
                <a:gd name="T103" fmla="*/ 2953 h 6250"/>
                <a:gd name="T104" fmla="*/ 521 w 5362"/>
                <a:gd name="T105" fmla="*/ 1697 h 6250"/>
                <a:gd name="T106" fmla="*/ 2683 w 5362"/>
                <a:gd name="T107" fmla="*/ 478 h 6250"/>
                <a:gd name="T108" fmla="*/ 4840 w 5362"/>
                <a:gd name="T109" fmla="*/ 1697 h 6250"/>
                <a:gd name="T110" fmla="*/ 4938 w 5362"/>
                <a:gd name="T111" fmla="*/ 2133 h 6250"/>
                <a:gd name="T112" fmla="*/ 4938 w 5362"/>
                <a:gd name="T113" fmla="*/ 4460 h 6250"/>
                <a:gd name="T114" fmla="*/ 2904 w 5362"/>
                <a:gd name="T115" fmla="*/ 5648 h 6250"/>
                <a:gd name="T116" fmla="*/ 2904 w 5362"/>
                <a:gd name="T117" fmla="*/ 3315 h 6250"/>
                <a:gd name="T118" fmla="*/ 4938 w 5362"/>
                <a:gd name="T119" fmla="*/ 2133 h 6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62" h="6250">
                  <a:moveTo>
                    <a:pt x="5324" y="1458"/>
                  </a:moveTo>
                  <a:lnTo>
                    <a:pt x="5324" y="1458"/>
                  </a:lnTo>
                  <a:lnTo>
                    <a:pt x="5300" y="1446"/>
                  </a:lnTo>
                  <a:lnTo>
                    <a:pt x="5269" y="1452"/>
                  </a:lnTo>
                  <a:lnTo>
                    <a:pt x="2727" y="18"/>
                  </a:lnTo>
                  <a:lnTo>
                    <a:pt x="2720" y="12"/>
                  </a:lnTo>
                  <a:lnTo>
                    <a:pt x="2720" y="12"/>
                  </a:lnTo>
                  <a:lnTo>
                    <a:pt x="2702" y="0"/>
                  </a:lnTo>
                  <a:lnTo>
                    <a:pt x="2683" y="0"/>
                  </a:lnTo>
                  <a:lnTo>
                    <a:pt x="2665" y="0"/>
                  </a:lnTo>
                  <a:lnTo>
                    <a:pt x="2647" y="12"/>
                  </a:lnTo>
                  <a:lnTo>
                    <a:pt x="92" y="1452"/>
                  </a:lnTo>
                  <a:lnTo>
                    <a:pt x="92" y="1452"/>
                  </a:lnTo>
                  <a:lnTo>
                    <a:pt x="67" y="1446"/>
                  </a:lnTo>
                  <a:lnTo>
                    <a:pt x="37" y="1458"/>
                  </a:lnTo>
                  <a:lnTo>
                    <a:pt x="37" y="1458"/>
                  </a:lnTo>
                  <a:lnTo>
                    <a:pt x="18" y="1471"/>
                  </a:lnTo>
                  <a:lnTo>
                    <a:pt x="12" y="1483"/>
                  </a:lnTo>
                  <a:lnTo>
                    <a:pt x="0" y="1501"/>
                  </a:lnTo>
                  <a:lnTo>
                    <a:pt x="0" y="1519"/>
                  </a:lnTo>
                  <a:lnTo>
                    <a:pt x="0" y="4662"/>
                  </a:lnTo>
                  <a:lnTo>
                    <a:pt x="0" y="4662"/>
                  </a:lnTo>
                  <a:lnTo>
                    <a:pt x="0" y="4680"/>
                  </a:lnTo>
                  <a:lnTo>
                    <a:pt x="12" y="4699"/>
                  </a:lnTo>
                  <a:lnTo>
                    <a:pt x="18" y="4711"/>
                  </a:lnTo>
                  <a:lnTo>
                    <a:pt x="37" y="4723"/>
                  </a:lnTo>
                  <a:lnTo>
                    <a:pt x="2653" y="6243"/>
                  </a:lnTo>
                  <a:lnTo>
                    <a:pt x="2653" y="6243"/>
                  </a:lnTo>
                  <a:lnTo>
                    <a:pt x="2671" y="6249"/>
                  </a:lnTo>
                  <a:lnTo>
                    <a:pt x="2690" y="6249"/>
                  </a:lnTo>
                  <a:lnTo>
                    <a:pt x="2690" y="6249"/>
                  </a:lnTo>
                  <a:lnTo>
                    <a:pt x="2708" y="6249"/>
                  </a:lnTo>
                  <a:lnTo>
                    <a:pt x="2727" y="6243"/>
                  </a:lnTo>
                  <a:lnTo>
                    <a:pt x="5324" y="4723"/>
                  </a:lnTo>
                  <a:lnTo>
                    <a:pt x="5324" y="4723"/>
                  </a:lnTo>
                  <a:lnTo>
                    <a:pt x="5343" y="4711"/>
                  </a:lnTo>
                  <a:lnTo>
                    <a:pt x="5355" y="4699"/>
                  </a:lnTo>
                  <a:lnTo>
                    <a:pt x="5361" y="4680"/>
                  </a:lnTo>
                  <a:lnTo>
                    <a:pt x="5361" y="4662"/>
                  </a:lnTo>
                  <a:lnTo>
                    <a:pt x="5361" y="1519"/>
                  </a:lnTo>
                  <a:lnTo>
                    <a:pt x="5361" y="1519"/>
                  </a:lnTo>
                  <a:lnTo>
                    <a:pt x="5361" y="1501"/>
                  </a:lnTo>
                  <a:lnTo>
                    <a:pt x="5355" y="1483"/>
                  </a:lnTo>
                  <a:lnTo>
                    <a:pt x="5343" y="1471"/>
                  </a:lnTo>
                  <a:lnTo>
                    <a:pt x="5324" y="1458"/>
                  </a:lnTo>
                  <a:close/>
                  <a:moveTo>
                    <a:pt x="2475" y="3315"/>
                  </a:moveTo>
                  <a:lnTo>
                    <a:pt x="2475" y="5648"/>
                  </a:lnTo>
                  <a:lnTo>
                    <a:pt x="423" y="4460"/>
                  </a:lnTo>
                  <a:lnTo>
                    <a:pt x="423" y="2126"/>
                  </a:lnTo>
                  <a:lnTo>
                    <a:pt x="2475" y="3315"/>
                  </a:lnTo>
                  <a:close/>
                  <a:moveTo>
                    <a:pt x="4840" y="1697"/>
                  </a:moveTo>
                  <a:lnTo>
                    <a:pt x="2690" y="2953"/>
                  </a:lnTo>
                  <a:lnTo>
                    <a:pt x="521" y="1697"/>
                  </a:lnTo>
                  <a:lnTo>
                    <a:pt x="2683" y="478"/>
                  </a:lnTo>
                  <a:lnTo>
                    <a:pt x="4840" y="1697"/>
                  </a:lnTo>
                  <a:close/>
                  <a:moveTo>
                    <a:pt x="4938" y="2133"/>
                  </a:moveTo>
                  <a:lnTo>
                    <a:pt x="4938" y="4460"/>
                  </a:lnTo>
                  <a:lnTo>
                    <a:pt x="2904" y="5648"/>
                  </a:lnTo>
                  <a:lnTo>
                    <a:pt x="2904" y="3315"/>
                  </a:lnTo>
                  <a:lnTo>
                    <a:pt x="4938" y="2133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txBody>
            <a:bodyPr wrap="none" anchor="ctr"/>
            <a:lstStyle/>
            <a:p>
              <a:pPr defTabSz="685808">
                <a:buClrTx/>
                <a:defRPr/>
              </a:pPr>
              <a:endParaRPr lang="en-US" sz="1298" kern="1200" dirty="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128"/>
            <p:cNvSpPr>
              <a:spLocks noChangeArrowheads="1"/>
            </p:cNvSpPr>
            <p:nvPr/>
          </p:nvSpPr>
          <p:spPr bwMode="auto">
            <a:xfrm>
              <a:off x="13470541" y="4423368"/>
              <a:ext cx="176718" cy="205929"/>
            </a:xfrm>
            <a:custGeom>
              <a:avLst/>
              <a:gdLst>
                <a:gd name="T0" fmla="*/ 5324 w 5362"/>
                <a:gd name="T1" fmla="*/ 1458 h 6250"/>
                <a:gd name="T2" fmla="*/ 5324 w 5362"/>
                <a:gd name="T3" fmla="*/ 1458 h 6250"/>
                <a:gd name="T4" fmla="*/ 5300 w 5362"/>
                <a:gd name="T5" fmla="*/ 1446 h 6250"/>
                <a:gd name="T6" fmla="*/ 5269 w 5362"/>
                <a:gd name="T7" fmla="*/ 1452 h 6250"/>
                <a:gd name="T8" fmla="*/ 2727 w 5362"/>
                <a:gd name="T9" fmla="*/ 18 h 6250"/>
                <a:gd name="T10" fmla="*/ 2720 w 5362"/>
                <a:gd name="T11" fmla="*/ 12 h 6250"/>
                <a:gd name="T12" fmla="*/ 2720 w 5362"/>
                <a:gd name="T13" fmla="*/ 12 h 6250"/>
                <a:gd name="T14" fmla="*/ 2702 w 5362"/>
                <a:gd name="T15" fmla="*/ 0 h 6250"/>
                <a:gd name="T16" fmla="*/ 2683 w 5362"/>
                <a:gd name="T17" fmla="*/ 0 h 6250"/>
                <a:gd name="T18" fmla="*/ 2665 w 5362"/>
                <a:gd name="T19" fmla="*/ 0 h 6250"/>
                <a:gd name="T20" fmla="*/ 2647 w 5362"/>
                <a:gd name="T21" fmla="*/ 12 h 6250"/>
                <a:gd name="T22" fmla="*/ 92 w 5362"/>
                <a:gd name="T23" fmla="*/ 1452 h 6250"/>
                <a:gd name="T24" fmla="*/ 92 w 5362"/>
                <a:gd name="T25" fmla="*/ 1452 h 6250"/>
                <a:gd name="T26" fmla="*/ 67 w 5362"/>
                <a:gd name="T27" fmla="*/ 1446 h 6250"/>
                <a:gd name="T28" fmla="*/ 37 w 5362"/>
                <a:gd name="T29" fmla="*/ 1458 h 6250"/>
                <a:gd name="T30" fmla="*/ 37 w 5362"/>
                <a:gd name="T31" fmla="*/ 1458 h 6250"/>
                <a:gd name="T32" fmla="*/ 18 w 5362"/>
                <a:gd name="T33" fmla="*/ 1471 h 6250"/>
                <a:gd name="T34" fmla="*/ 12 w 5362"/>
                <a:gd name="T35" fmla="*/ 1483 h 6250"/>
                <a:gd name="T36" fmla="*/ 0 w 5362"/>
                <a:gd name="T37" fmla="*/ 1501 h 6250"/>
                <a:gd name="T38" fmla="*/ 0 w 5362"/>
                <a:gd name="T39" fmla="*/ 1519 h 6250"/>
                <a:gd name="T40" fmla="*/ 0 w 5362"/>
                <a:gd name="T41" fmla="*/ 4662 h 6250"/>
                <a:gd name="T42" fmla="*/ 0 w 5362"/>
                <a:gd name="T43" fmla="*/ 4662 h 6250"/>
                <a:gd name="T44" fmla="*/ 0 w 5362"/>
                <a:gd name="T45" fmla="*/ 4680 h 6250"/>
                <a:gd name="T46" fmla="*/ 12 w 5362"/>
                <a:gd name="T47" fmla="*/ 4699 h 6250"/>
                <a:gd name="T48" fmla="*/ 18 w 5362"/>
                <a:gd name="T49" fmla="*/ 4711 h 6250"/>
                <a:gd name="T50" fmla="*/ 37 w 5362"/>
                <a:gd name="T51" fmla="*/ 4723 h 6250"/>
                <a:gd name="T52" fmla="*/ 2653 w 5362"/>
                <a:gd name="T53" fmla="*/ 6243 h 6250"/>
                <a:gd name="T54" fmla="*/ 2653 w 5362"/>
                <a:gd name="T55" fmla="*/ 6243 h 6250"/>
                <a:gd name="T56" fmla="*/ 2671 w 5362"/>
                <a:gd name="T57" fmla="*/ 6249 h 6250"/>
                <a:gd name="T58" fmla="*/ 2690 w 5362"/>
                <a:gd name="T59" fmla="*/ 6249 h 6250"/>
                <a:gd name="T60" fmla="*/ 2690 w 5362"/>
                <a:gd name="T61" fmla="*/ 6249 h 6250"/>
                <a:gd name="T62" fmla="*/ 2708 w 5362"/>
                <a:gd name="T63" fmla="*/ 6249 h 6250"/>
                <a:gd name="T64" fmla="*/ 2727 w 5362"/>
                <a:gd name="T65" fmla="*/ 6243 h 6250"/>
                <a:gd name="T66" fmla="*/ 5324 w 5362"/>
                <a:gd name="T67" fmla="*/ 4723 h 6250"/>
                <a:gd name="T68" fmla="*/ 5324 w 5362"/>
                <a:gd name="T69" fmla="*/ 4723 h 6250"/>
                <a:gd name="T70" fmla="*/ 5343 w 5362"/>
                <a:gd name="T71" fmla="*/ 4711 h 6250"/>
                <a:gd name="T72" fmla="*/ 5355 w 5362"/>
                <a:gd name="T73" fmla="*/ 4699 h 6250"/>
                <a:gd name="T74" fmla="*/ 5361 w 5362"/>
                <a:gd name="T75" fmla="*/ 4680 h 6250"/>
                <a:gd name="T76" fmla="*/ 5361 w 5362"/>
                <a:gd name="T77" fmla="*/ 4662 h 6250"/>
                <a:gd name="T78" fmla="*/ 5361 w 5362"/>
                <a:gd name="T79" fmla="*/ 1519 h 6250"/>
                <a:gd name="T80" fmla="*/ 5361 w 5362"/>
                <a:gd name="T81" fmla="*/ 1519 h 6250"/>
                <a:gd name="T82" fmla="*/ 5361 w 5362"/>
                <a:gd name="T83" fmla="*/ 1501 h 6250"/>
                <a:gd name="T84" fmla="*/ 5355 w 5362"/>
                <a:gd name="T85" fmla="*/ 1483 h 6250"/>
                <a:gd name="T86" fmla="*/ 5343 w 5362"/>
                <a:gd name="T87" fmla="*/ 1471 h 6250"/>
                <a:gd name="T88" fmla="*/ 5324 w 5362"/>
                <a:gd name="T89" fmla="*/ 1458 h 6250"/>
                <a:gd name="T90" fmla="*/ 2475 w 5362"/>
                <a:gd name="T91" fmla="*/ 3315 h 6250"/>
                <a:gd name="T92" fmla="*/ 2475 w 5362"/>
                <a:gd name="T93" fmla="*/ 5648 h 6250"/>
                <a:gd name="T94" fmla="*/ 423 w 5362"/>
                <a:gd name="T95" fmla="*/ 4460 h 6250"/>
                <a:gd name="T96" fmla="*/ 423 w 5362"/>
                <a:gd name="T97" fmla="*/ 2126 h 6250"/>
                <a:gd name="T98" fmla="*/ 2475 w 5362"/>
                <a:gd name="T99" fmla="*/ 3315 h 6250"/>
                <a:gd name="T100" fmla="*/ 4840 w 5362"/>
                <a:gd name="T101" fmla="*/ 1697 h 6250"/>
                <a:gd name="T102" fmla="*/ 2690 w 5362"/>
                <a:gd name="T103" fmla="*/ 2953 h 6250"/>
                <a:gd name="T104" fmla="*/ 521 w 5362"/>
                <a:gd name="T105" fmla="*/ 1697 h 6250"/>
                <a:gd name="T106" fmla="*/ 2683 w 5362"/>
                <a:gd name="T107" fmla="*/ 478 h 6250"/>
                <a:gd name="T108" fmla="*/ 4840 w 5362"/>
                <a:gd name="T109" fmla="*/ 1697 h 6250"/>
                <a:gd name="T110" fmla="*/ 4938 w 5362"/>
                <a:gd name="T111" fmla="*/ 2133 h 6250"/>
                <a:gd name="T112" fmla="*/ 4938 w 5362"/>
                <a:gd name="T113" fmla="*/ 4460 h 6250"/>
                <a:gd name="T114" fmla="*/ 2904 w 5362"/>
                <a:gd name="T115" fmla="*/ 5648 h 6250"/>
                <a:gd name="T116" fmla="*/ 2904 w 5362"/>
                <a:gd name="T117" fmla="*/ 3315 h 6250"/>
                <a:gd name="T118" fmla="*/ 4938 w 5362"/>
                <a:gd name="T119" fmla="*/ 2133 h 6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62" h="6250">
                  <a:moveTo>
                    <a:pt x="5324" y="1458"/>
                  </a:moveTo>
                  <a:lnTo>
                    <a:pt x="5324" y="1458"/>
                  </a:lnTo>
                  <a:lnTo>
                    <a:pt x="5300" y="1446"/>
                  </a:lnTo>
                  <a:lnTo>
                    <a:pt x="5269" y="1452"/>
                  </a:lnTo>
                  <a:lnTo>
                    <a:pt x="2727" y="18"/>
                  </a:lnTo>
                  <a:lnTo>
                    <a:pt x="2720" y="12"/>
                  </a:lnTo>
                  <a:lnTo>
                    <a:pt x="2720" y="12"/>
                  </a:lnTo>
                  <a:lnTo>
                    <a:pt x="2702" y="0"/>
                  </a:lnTo>
                  <a:lnTo>
                    <a:pt x="2683" y="0"/>
                  </a:lnTo>
                  <a:lnTo>
                    <a:pt x="2665" y="0"/>
                  </a:lnTo>
                  <a:lnTo>
                    <a:pt x="2647" y="12"/>
                  </a:lnTo>
                  <a:lnTo>
                    <a:pt x="92" y="1452"/>
                  </a:lnTo>
                  <a:lnTo>
                    <a:pt x="92" y="1452"/>
                  </a:lnTo>
                  <a:lnTo>
                    <a:pt x="67" y="1446"/>
                  </a:lnTo>
                  <a:lnTo>
                    <a:pt x="37" y="1458"/>
                  </a:lnTo>
                  <a:lnTo>
                    <a:pt x="37" y="1458"/>
                  </a:lnTo>
                  <a:lnTo>
                    <a:pt x="18" y="1471"/>
                  </a:lnTo>
                  <a:lnTo>
                    <a:pt x="12" y="1483"/>
                  </a:lnTo>
                  <a:lnTo>
                    <a:pt x="0" y="1501"/>
                  </a:lnTo>
                  <a:lnTo>
                    <a:pt x="0" y="1519"/>
                  </a:lnTo>
                  <a:lnTo>
                    <a:pt x="0" y="4662"/>
                  </a:lnTo>
                  <a:lnTo>
                    <a:pt x="0" y="4662"/>
                  </a:lnTo>
                  <a:lnTo>
                    <a:pt x="0" y="4680"/>
                  </a:lnTo>
                  <a:lnTo>
                    <a:pt x="12" y="4699"/>
                  </a:lnTo>
                  <a:lnTo>
                    <a:pt x="18" y="4711"/>
                  </a:lnTo>
                  <a:lnTo>
                    <a:pt x="37" y="4723"/>
                  </a:lnTo>
                  <a:lnTo>
                    <a:pt x="2653" y="6243"/>
                  </a:lnTo>
                  <a:lnTo>
                    <a:pt x="2653" y="6243"/>
                  </a:lnTo>
                  <a:lnTo>
                    <a:pt x="2671" y="6249"/>
                  </a:lnTo>
                  <a:lnTo>
                    <a:pt x="2690" y="6249"/>
                  </a:lnTo>
                  <a:lnTo>
                    <a:pt x="2690" y="6249"/>
                  </a:lnTo>
                  <a:lnTo>
                    <a:pt x="2708" y="6249"/>
                  </a:lnTo>
                  <a:lnTo>
                    <a:pt x="2727" y="6243"/>
                  </a:lnTo>
                  <a:lnTo>
                    <a:pt x="5324" y="4723"/>
                  </a:lnTo>
                  <a:lnTo>
                    <a:pt x="5324" y="4723"/>
                  </a:lnTo>
                  <a:lnTo>
                    <a:pt x="5343" y="4711"/>
                  </a:lnTo>
                  <a:lnTo>
                    <a:pt x="5355" y="4699"/>
                  </a:lnTo>
                  <a:lnTo>
                    <a:pt x="5361" y="4680"/>
                  </a:lnTo>
                  <a:lnTo>
                    <a:pt x="5361" y="4662"/>
                  </a:lnTo>
                  <a:lnTo>
                    <a:pt x="5361" y="1519"/>
                  </a:lnTo>
                  <a:lnTo>
                    <a:pt x="5361" y="1519"/>
                  </a:lnTo>
                  <a:lnTo>
                    <a:pt x="5361" y="1501"/>
                  </a:lnTo>
                  <a:lnTo>
                    <a:pt x="5355" y="1483"/>
                  </a:lnTo>
                  <a:lnTo>
                    <a:pt x="5343" y="1471"/>
                  </a:lnTo>
                  <a:lnTo>
                    <a:pt x="5324" y="1458"/>
                  </a:lnTo>
                  <a:close/>
                  <a:moveTo>
                    <a:pt x="2475" y="3315"/>
                  </a:moveTo>
                  <a:lnTo>
                    <a:pt x="2475" y="5648"/>
                  </a:lnTo>
                  <a:lnTo>
                    <a:pt x="423" y="4460"/>
                  </a:lnTo>
                  <a:lnTo>
                    <a:pt x="423" y="2126"/>
                  </a:lnTo>
                  <a:lnTo>
                    <a:pt x="2475" y="3315"/>
                  </a:lnTo>
                  <a:close/>
                  <a:moveTo>
                    <a:pt x="4840" y="1697"/>
                  </a:moveTo>
                  <a:lnTo>
                    <a:pt x="2690" y="2953"/>
                  </a:lnTo>
                  <a:lnTo>
                    <a:pt x="521" y="1697"/>
                  </a:lnTo>
                  <a:lnTo>
                    <a:pt x="2683" y="478"/>
                  </a:lnTo>
                  <a:lnTo>
                    <a:pt x="4840" y="1697"/>
                  </a:lnTo>
                  <a:close/>
                  <a:moveTo>
                    <a:pt x="4938" y="2133"/>
                  </a:moveTo>
                  <a:lnTo>
                    <a:pt x="4938" y="4460"/>
                  </a:lnTo>
                  <a:lnTo>
                    <a:pt x="2904" y="5648"/>
                  </a:lnTo>
                  <a:lnTo>
                    <a:pt x="2904" y="3315"/>
                  </a:lnTo>
                  <a:lnTo>
                    <a:pt x="4938" y="2133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txBody>
            <a:bodyPr wrap="none" anchor="ctr"/>
            <a:lstStyle/>
            <a:p>
              <a:pPr defTabSz="685808">
                <a:buClrTx/>
                <a:defRPr/>
              </a:pPr>
              <a:endParaRPr lang="en-US" sz="1298" kern="1200" dirty="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126"/>
            <p:cNvSpPr>
              <a:spLocks noChangeArrowheads="1"/>
            </p:cNvSpPr>
            <p:nvPr/>
          </p:nvSpPr>
          <p:spPr bwMode="auto">
            <a:xfrm>
              <a:off x="13693124" y="4305698"/>
              <a:ext cx="176718" cy="205929"/>
            </a:xfrm>
            <a:custGeom>
              <a:avLst/>
              <a:gdLst>
                <a:gd name="T0" fmla="*/ 5324 w 5362"/>
                <a:gd name="T1" fmla="*/ 1458 h 6250"/>
                <a:gd name="T2" fmla="*/ 5324 w 5362"/>
                <a:gd name="T3" fmla="*/ 1458 h 6250"/>
                <a:gd name="T4" fmla="*/ 5300 w 5362"/>
                <a:gd name="T5" fmla="*/ 1446 h 6250"/>
                <a:gd name="T6" fmla="*/ 5269 w 5362"/>
                <a:gd name="T7" fmla="*/ 1452 h 6250"/>
                <a:gd name="T8" fmla="*/ 2727 w 5362"/>
                <a:gd name="T9" fmla="*/ 18 h 6250"/>
                <a:gd name="T10" fmla="*/ 2720 w 5362"/>
                <a:gd name="T11" fmla="*/ 12 h 6250"/>
                <a:gd name="T12" fmla="*/ 2720 w 5362"/>
                <a:gd name="T13" fmla="*/ 12 h 6250"/>
                <a:gd name="T14" fmla="*/ 2702 w 5362"/>
                <a:gd name="T15" fmla="*/ 0 h 6250"/>
                <a:gd name="T16" fmla="*/ 2683 w 5362"/>
                <a:gd name="T17" fmla="*/ 0 h 6250"/>
                <a:gd name="T18" fmla="*/ 2665 w 5362"/>
                <a:gd name="T19" fmla="*/ 0 h 6250"/>
                <a:gd name="T20" fmla="*/ 2647 w 5362"/>
                <a:gd name="T21" fmla="*/ 12 h 6250"/>
                <a:gd name="T22" fmla="*/ 92 w 5362"/>
                <a:gd name="T23" fmla="*/ 1452 h 6250"/>
                <a:gd name="T24" fmla="*/ 92 w 5362"/>
                <a:gd name="T25" fmla="*/ 1452 h 6250"/>
                <a:gd name="T26" fmla="*/ 67 w 5362"/>
                <a:gd name="T27" fmla="*/ 1446 h 6250"/>
                <a:gd name="T28" fmla="*/ 37 w 5362"/>
                <a:gd name="T29" fmla="*/ 1458 h 6250"/>
                <a:gd name="T30" fmla="*/ 37 w 5362"/>
                <a:gd name="T31" fmla="*/ 1458 h 6250"/>
                <a:gd name="T32" fmla="*/ 18 w 5362"/>
                <a:gd name="T33" fmla="*/ 1471 h 6250"/>
                <a:gd name="T34" fmla="*/ 12 w 5362"/>
                <a:gd name="T35" fmla="*/ 1483 h 6250"/>
                <a:gd name="T36" fmla="*/ 0 w 5362"/>
                <a:gd name="T37" fmla="*/ 1501 h 6250"/>
                <a:gd name="T38" fmla="*/ 0 w 5362"/>
                <a:gd name="T39" fmla="*/ 1519 h 6250"/>
                <a:gd name="T40" fmla="*/ 0 w 5362"/>
                <a:gd name="T41" fmla="*/ 4662 h 6250"/>
                <a:gd name="T42" fmla="*/ 0 w 5362"/>
                <a:gd name="T43" fmla="*/ 4662 h 6250"/>
                <a:gd name="T44" fmla="*/ 0 w 5362"/>
                <a:gd name="T45" fmla="*/ 4680 h 6250"/>
                <a:gd name="T46" fmla="*/ 12 w 5362"/>
                <a:gd name="T47" fmla="*/ 4699 h 6250"/>
                <a:gd name="T48" fmla="*/ 18 w 5362"/>
                <a:gd name="T49" fmla="*/ 4711 h 6250"/>
                <a:gd name="T50" fmla="*/ 37 w 5362"/>
                <a:gd name="T51" fmla="*/ 4723 h 6250"/>
                <a:gd name="T52" fmla="*/ 2653 w 5362"/>
                <a:gd name="T53" fmla="*/ 6243 h 6250"/>
                <a:gd name="T54" fmla="*/ 2653 w 5362"/>
                <a:gd name="T55" fmla="*/ 6243 h 6250"/>
                <a:gd name="T56" fmla="*/ 2671 w 5362"/>
                <a:gd name="T57" fmla="*/ 6249 h 6250"/>
                <a:gd name="T58" fmla="*/ 2690 w 5362"/>
                <a:gd name="T59" fmla="*/ 6249 h 6250"/>
                <a:gd name="T60" fmla="*/ 2690 w 5362"/>
                <a:gd name="T61" fmla="*/ 6249 h 6250"/>
                <a:gd name="T62" fmla="*/ 2708 w 5362"/>
                <a:gd name="T63" fmla="*/ 6249 h 6250"/>
                <a:gd name="T64" fmla="*/ 2727 w 5362"/>
                <a:gd name="T65" fmla="*/ 6243 h 6250"/>
                <a:gd name="T66" fmla="*/ 5324 w 5362"/>
                <a:gd name="T67" fmla="*/ 4723 h 6250"/>
                <a:gd name="T68" fmla="*/ 5324 w 5362"/>
                <a:gd name="T69" fmla="*/ 4723 h 6250"/>
                <a:gd name="T70" fmla="*/ 5343 w 5362"/>
                <a:gd name="T71" fmla="*/ 4711 h 6250"/>
                <a:gd name="T72" fmla="*/ 5355 w 5362"/>
                <a:gd name="T73" fmla="*/ 4699 h 6250"/>
                <a:gd name="T74" fmla="*/ 5361 w 5362"/>
                <a:gd name="T75" fmla="*/ 4680 h 6250"/>
                <a:gd name="T76" fmla="*/ 5361 w 5362"/>
                <a:gd name="T77" fmla="*/ 4662 h 6250"/>
                <a:gd name="T78" fmla="*/ 5361 w 5362"/>
                <a:gd name="T79" fmla="*/ 1519 h 6250"/>
                <a:gd name="T80" fmla="*/ 5361 w 5362"/>
                <a:gd name="T81" fmla="*/ 1519 h 6250"/>
                <a:gd name="T82" fmla="*/ 5361 w 5362"/>
                <a:gd name="T83" fmla="*/ 1501 h 6250"/>
                <a:gd name="T84" fmla="*/ 5355 w 5362"/>
                <a:gd name="T85" fmla="*/ 1483 h 6250"/>
                <a:gd name="T86" fmla="*/ 5343 w 5362"/>
                <a:gd name="T87" fmla="*/ 1471 h 6250"/>
                <a:gd name="T88" fmla="*/ 5324 w 5362"/>
                <a:gd name="T89" fmla="*/ 1458 h 6250"/>
                <a:gd name="T90" fmla="*/ 2475 w 5362"/>
                <a:gd name="T91" fmla="*/ 3315 h 6250"/>
                <a:gd name="T92" fmla="*/ 2475 w 5362"/>
                <a:gd name="T93" fmla="*/ 5648 h 6250"/>
                <a:gd name="T94" fmla="*/ 423 w 5362"/>
                <a:gd name="T95" fmla="*/ 4460 h 6250"/>
                <a:gd name="T96" fmla="*/ 423 w 5362"/>
                <a:gd name="T97" fmla="*/ 2126 h 6250"/>
                <a:gd name="T98" fmla="*/ 2475 w 5362"/>
                <a:gd name="T99" fmla="*/ 3315 h 6250"/>
                <a:gd name="T100" fmla="*/ 4840 w 5362"/>
                <a:gd name="T101" fmla="*/ 1697 h 6250"/>
                <a:gd name="T102" fmla="*/ 2690 w 5362"/>
                <a:gd name="T103" fmla="*/ 2953 h 6250"/>
                <a:gd name="T104" fmla="*/ 521 w 5362"/>
                <a:gd name="T105" fmla="*/ 1697 h 6250"/>
                <a:gd name="T106" fmla="*/ 2683 w 5362"/>
                <a:gd name="T107" fmla="*/ 478 h 6250"/>
                <a:gd name="T108" fmla="*/ 4840 w 5362"/>
                <a:gd name="T109" fmla="*/ 1697 h 6250"/>
                <a:gd name="T110" fmla="*/ 4938 w 5362"/>
                <a:gd name="T111" fmla="*/ 2133 h 6250"/>
                <a:gd name="T112" fmla="*/ 4938 w 5362"/>
                <a:gd name="T113" fmla="*/ 4460 h 6250"/>
                <a:gd name="T114" fmla="*/ 2904 w 5362"/>
                <a:gd name="T115" fmla="*/ 5648 h 6250"/>
                <a:gd name="T116" fmla="*/ 2904 w 5362"/>
                <a:gd name="T117" fmla="*/ 3315 h 6250"/>
                <a:gd name="T118" fmla="*/ 4938 w 5362"/>
                <a:gd name="T119" fmla="*/ 2133 h 6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62" h="6250">
                  <a:moveTo>
                    <a:pt x="5324" y="1458"/>
                  </a:moveTo>
                  <a:lnTo>
                    <a:pt x="5324" y="1458"/>
                  </a:lnTo>
                  <a:lnTo>
                    <a:pt x="5300" y="1446"/>
                  </a:lnTo>
                  <a:lnTo>
                    <a:pt x="5269" y="1452"/>
                  </a:lnTo>
                  <a:lnTo>
                    <a:pt x="2727" y="18"/>
                  </a:lnTo>
                  <a:lnTo>
                    <a:pt x="2720" y="12"/>
                  </a:lnTo>
                  <a:lnTo>
                    <a:pt x="2720" y="12"/>
                  </a:lnTo>
                  <a:lnTo>
                    <a:pt x="2702" y="0"/>
                  </a:lnTo>
                  <a:lnTo>
                    <a:pt x="2683" y="0"/>
                  </a:lnTo>
                  <a:lnTo>
                    <a:pt x="2665" y="0"/>
                  </a:lnTo>
                  <a:lnTo>
                    <a:pt x="2647" y="12"/>
                  </a:lnTo>
                  <a:lnTo>
                    <a:pt x="92" y="1452"/>
                  </a:lnTo>
                  <a:lnTo>
                    <a:pt x="92" y="1452"/>
                  </a:lnTo>
                  <a:lnTo>
                    <a:pt x="67" y="1446"/>
                  </a:lnTo>
                  <a:lnTo>
                    <a:pt x="37" y="1458"/>
                  </a:lnTo>
                  <a:lnTo>
                    <a:pt x="37" y="1458"/>
                  </a:lnTo>
                  <a:lnTo>
                    <a:pt x="18" y="1471"/>
                  </a:lnTo>
                  <a:lnTo>
                    <a:pt x="12" y="1483"/>
                  </a:lnTo>
                  <a:lnTo>
                    <a:pt x="0" y="1501"/>
                  </a:lnTo>
                  <a:lnTo>
                    <a:pt x="0" y="1519"/>
                  </a:lnTo>
                  <a:lnTo>
                    <a:pt x="0" y="4662"/>
                  </a:lnTo>
                  <a:lnTo>
                    <a:pt x="0" y="4662"/>
                  </a:lnTo>
                  <a:lnTo>
                    <a:pt x="0" y="4680"/>
                  </a:lnTo>
                  <a:lnTo>
                    <a:pt x="12" y="4699"/>
                  </a:lnTo>
                  <a:lnTo>
                    <a:pt x="18" y="4711"/>
                  </a:lnTo>
                  <a:lnTo>
                    <a:pt x="37" y="4723"/>
                  </a:lnTo>
                  <a:lnTo>
                    <a:pt x="2653" y="6243"/>
                  </a:lnTo>
                  <a:lnTo>
                    <a:pt x="2653" y="6243"/>
                  </a:lnTo>
                  <a:lnTo>
                    <a:pt x="2671" y="6249"/>
                  </a:lnTo>
                  <a:lnTo>
                    <a:pt x="2690" y="6249"/>
                  </a:lnTo>
                  <a:lnTo>
                    <a:pt x="2690" y="6249"/>
                  </a:lnTo>
                  <a:lnTo>
                    <a:pt x="2708" y="6249"/>
                  </a:lnTo>
                  <a:lnTo>
                    <a:pt x="2727" y="6243"/>
                  </a:lnTo>
                  <a:lnTo>
                    <a:pt x="5324" y="4723"/>
                  </a:lnTo>
                  <a:lnTo>
                    <a:pt x="5324" y="4723"/>
                  </a:lnTo>
                  <a:lnTo>
                    <a:pt x="5343" y="4711"/>
                  </a:lnTo>
                  <a:lnTo>
                    <a:pt x="5355" y="4699"/>
                  </a:lnTo>
                  <a:lnTo>
                    <a:pt x="5361" y="4680"/>
                  </a:lnTo>
                  <a:lnTo>
                    <a:pt x="5361" y="4662"/>
                  </a:lnTo>
                  <a:lnTo>
                    <a:pt x="5361" y="1519"/>
                  </a:lnTo>
                  <a:lnTo>
                    <a:pt x="5361" y="1519"/>
                  </a:lnTo>
                  <a:lnTo>
                    <a:pt x="5361" y="1501"/>
                  </a:lnTo>
                  <a:lnTo>
                    <a:pt x="5355" y="1483"/>
                  </a:lnTo>
                  <a:lnTo>
                    <a:pt x="5343" y="1471"/>
                  </a:lnTo>
                  <a:lnTo>
                    <a:pt x="5324" y="1458"/>
                  </a:lnTo>
                  <a:close/>
                  <a:moveTo>
                    <a:pt x="2475" y="3315"/>
                  </a:moveTo>
                  <a:lnTo>
                    <a:pt x="2475" y="5648"/>
                  </a:lnTo>
                  <a:lnTo>
                    <a:pt x="423" y="4460"/>
                  </a:lnTo>
                  <a:lnTo>
                    <a:pt x="423" y="2126"/>
                  </a:lnTo>
                  <a:lnTo>
                    <a:pt x="2475" y="3315"/>
                  </a:lnTo>
                  <a:close/>
                  <a:moveTo>
                    <a:pt x="4840" y="1697"/>
                  </a:moveTo>
                  <a:lnTo>
                    <a:pt x="2690" y="2953"/>
                  </a:lnTo>
                  <a:lnTo>
                    <a:pt x="521" y="1697"/>
                  </a:lnTo>
                  <a:lnTo>
                    <a:pt x="2683" y="478"/>
                  </a:lnTo>
                  <a:lnTo>
                    <a:pt x="4840" y="1697"/>
                  </a:lnTo>
                  <a:close/>
                  <a:moveTo>
                    <a:pt x="4938" y="2133"/>
                  </a:moveTo>
                  <a:lnTo>
                    <a:pt x="4938" y="4460"/>
                  </a:lnTo>
                  <a:lnTo>
                    <a:pt x="2904" y="5648"/>
                  </a:lnTo>
                  <a:lnTo>
                    <a:pt x="2904" y="3315"/>
                  </a:lnTo>
                  <a:lnTo>
                    <a:pt x="4938" y="2133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txBody>
            <a:bodyPr wrap="none" anchor="ctr"/>
            <a:lstStyle/>
            <a:p>
              <a:pPr defTabSz="685808">
                <a:buClrTx/>
                <a:defRPr/>
              </a:pPr>
              <a:endParaRPr lang="en-US" sz="1298" kern="1200" dirty="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124"/>
            <p:cNvSpPr>
              <a:spLocks noChangeArrowheads="1"/>
            </p:cNvSpPr>
            <p:nvPr/>
          </p:nvSpPr>
          <p:spPr bwMode="auto">
            <a:xfrm>
              <a:off x="13914450" y="4423368"/>
              <a:ext cx="176718" cy="205929"/>
            </a:xfrm>
            <a:custGeom>
              <a:avLst/>
              <a:gdLst>
                <a:gd name="T0" fmla="*/ 5324 w 5362"/>
                <a:gd name="T1" fmla="*/ 1458 h 6250"/>
                <a:gd name="T2" fmla="*/ 5324 w 5362"/>
                <a:gd name="T3" fmla="*/ 1458 h 6250"/>
                <a:gd name="T4" fmla="*/ 5300 w 5362"/>
                <a:gd name="T5" fmla="*/ 1446 h 6250"/>
                <a:gd name="T6" fmla="*/ 5269 w 5362"/>
                <a:gd name="T7" fmla="*/ 1452 h 6250"/>
                <a:gd name="T8" fmla="*/ 2727 w 5362"/>
                <a:gd name="T9" fmla="*/ 18 h 6250"/>
                <a:gd name="T10" fmla="*/ 2720 w 5362"/>
                <a:gd name="T11" fmla="*/ 12 h 6250"/>
                <a:gd name="T12" fmla="*/ 2720 w 5362"/>
                <a:gd name="T13" fmla="*/ 12 h 6250"/>
                <a:gd name="T14" fmla="*/ 2702 w 5362"/>
                <a:gd name="T15" fmla="*/ 0 h 6250"/>
                <a:gd name="T16" fmla="*/ 2683 w 5362"/>
                <a:gd name="T17" fmla="*/ 0 h 6250"/>
                <a:gd name="T18" fmla="*/ 2665 w 5362"/>
                <a:gd name="T19" fmla="*/ 0 h 6250"/>
                <a:gd name="T20" fmla="*/ 2647 w 5362"/>
                <a:gd name="T21" fmla="*/ 12 h 6250"/>
                <a:gd name="T22" fmla="*/ 92 w 5362"/>
                <a:gd name="T23" fmla="*/ 1452 h 6250"/>
                <a:gd name="T24" fmla="*/ 92 w 5362"/>
                <a:gd name="T25" fmla="*/ 1452 h 6250"/>
                <a:gd name="T26" fmla="*/ 67 w 5362"/>
                <a:gd name="T27" fmla="*/ 1446 h 6250"/>
                <a:gd name="T28" fmla="*/ 37 w 5362"/>
                <a:gd name="T29" fmla="*/ 1458 h 6250"/>
                <a:gd name="T30" fmla="*/ 37 w 5362"/>
                <a:gd name="T31" fmla="*/ 1458 h 6250"/>
                <a:gd name="T32" fmla="*/ 18 w 5362"/>
                <a:gd name="T33" fmla="*/ 1471 h 6250"/>
                <a:gd name="T34" fmla="*/ 12 w 5362"/>
                <a:gd name="T35" fmla="*/ 1483 h 6250"/>
                <a:gd name="T36" fmla="*/ 0 w 5362"/>
                <a:gd name="T37" fmla="*/ 1501 h 6250"/>
                <a:gd name="T38" fmla="*/ 0 w 5362"/>
                <a:gd name="T39" fmla="*/ 1519 h 6250"/>
                <a:gd name="T40" fmla="*/ 0 w 5362"/>
                <a:gd name="T41" fmla="*/ 4662 h 6250"/>
                <a:gd name="T42" fmla="*/ 0 w 5362"/>
                <a:gd name="T43" fmla="*/ 4662 h 6250"/>
                <a:gd name="T44" fmla="*/ 0 w 5362"/>
                <a:gd name="T45" fmla="*/ 4680 h 6250"/>
                <a:gd name="T46" fmla="*/ 12 w 5362"/>
                <a:gd name="T47" fmla="*/ 4699 h 6250"/>
                <a:gd name="T48" fmla="*/ 18 w 5362"/>
                <a:gd name="T49" fmla="*/ 4711 h 6250"/>
                <a:gd name="T50" fmla="*/ 37 w 5362"/>
                <a:gd name="T51" fmla="*/ 4723 h 6250"/>
                <a:gd name="T52" fmla="*/ 2653 w 5362"/>
                <a:gd name="T53" fmla="*/ 6243 h 6250"/>
                <a:gd name="T54" fmla="*/ 2653 w 5362"/>
                <a:gd name="T55" fmla="*/ 6243 h 6250"/>
                <a:gd name="T56" fmla="*/ 2671 w 5362"/>
                <a:gd name="T57" fmla="*/ 6249 h 6250"/>
                <a:gd name="T58" fmla="*/ 2690 w 5362"/>
                <a:gd name="T59" fmla="*/ 6249 h 6250"/>
                <a:gd name="T60" fmla="*/ 2690 w 5362"/>
                <a:gd name="T61" fmla="*/ 6249 h 6250"/>
                <a:gd name="T62" fmla="*/ 2708 w 5362"/>
                <a:gd name="T63" fmla="*/ 6249 h 6250"/>
                <a:gd name="T64" fmla="*/ 2727 w 5362"/>
                <a:gd name="T65" fmla="*/ 6243 h 6250"/>
                <a:gd name="T66" fmla="*/ 5324 w 5362"/>
                <a:gd name="T67" fmla="*/ 4723 h 6250"/>
                <a:gd name="T68" fmla="*/ 5324 w 5362"/>
                <a:gd name="T69" fmla="*/ 4723 h 6250"/>
                <a:gd name="T70" fmla="*/ 5343 w 5362"/>
                <a:gd name="T71" fmla="*/ 4711 h 6250"/>
                <a:gd name="T72" fmla="*/ 5355 w 5362"/>
                <a:gd name="T73" fmla="*/ 4699 h 6250"/>
                <a:gd name="T74" fmla="*/ 5361 w 5362"/>
                <a:gd name="T75" fmla="*/ 4680 h 6250"/>
                <a:gd name="T76" fmla="*/ 5361 w 5362"/>
                <a:gd name="T77" fmla="*/ 4662 h 6250"/>
                <a:gd name="T78" fmla="*/ 5361 w 5362"/>
                <a:gd name="T79" fmla="*/ 1519 h 6250"/>
                <a:gd name="T80" fmla="*/ 5361 w 5362"/>
                <a:gd name="T81" fmla="*/ 1519 h 6250"/>
                <a:gd name="T82" fmla="*/ 5361 w 5362"/>
                <a:gd name="T83" fmla="*/ 1501 h 6250"/>
                <a:gd name="T84" fmla="*/ 5355 w 5362"/>
                <a:gd name="T85" fmla="*/ 1483 h 6250"/>
                <a:gd name="T86" fmla="*/ 5343 w 5362"/>
                <a:gd name="T87" fmla="*/ 1471 h 6250"/>
                <a:gd name="T88" fmla="*/ 5324 w 5362"/>
                <a:gd name="T89" fmla="*/ 1458 h 6250"/>
                <a:gd name="T90" fmla="*/ 2475 w 5362"/>
                <a:gd name="T91" fmla="*/ 3315 h 6250"/>
                <a:gd name="T92" fmla="*/ 2475 w 5362"/>
                <a:gd name="T93" fmla="*/ 5648 h 6250"/>
                <a:gd name="T94" fmla="*/ 423 w 5362"/>
                <a:gd name="T95" fmla="*/ 4460 h 6250"/>
                <a:gd name="T96" fmla="*/ 423 w 5362"/>
                <a:gd name="T97" fmla="*/ 2126 h 6250"/>
                <a:gd name="T98" fmla="*/ 2475 w 5362"/>
                <a:gd name="T99" fmla="*/ 3315 h 6250"/>
                <a:gd name="T100" fmla="*/ 4840 w 5362"/>
                <a:gd name="T101" fmla="*/ 1697 h 6250"/>
                <a:gd name="T102" fmla="*/ 2690 w 5362"/>
                <a:gd name="T103" fmla="*/ 2953 h 6250"/>
                <a:gd name="T104" fmla="*/ 521 w 5362"/>
                <a:gd name="T105" fmla="*/ 1697 h 6250"/>
                <a:gd name="T106" fmla="*/ 2683 w 5362"/>
                <a:gd name="T107" fmla="*/ 478 h 6250"/>
                <a:gd name="T108" fmla="*/ 4840 w 5362"/>
                <a:gd name="T109" fmla="*/ 1697 h 6250"/>
                <a:gd name="T110" fmla="*/ 4938 w 5362"/>
                <a:gd name="T111" fmla="*/ 2133 h 6250"/>
                <a:gd name="T112" fmla="*/ 4938 w 5362"/>
                <a:gd name="T113" fmla="*/ 4460 h 6250"/>
                <a:gd name="T114" fmla="*/ 2904 w 5362"/>
                <a:gd name="T115" fmla="*/ 5648 h 6250"/>
                <a:gd name="T116" fmla="*/ 2904 w 5362"/>
                <a:gd name="T117" fmla="*/ 3315 h 6250"/>
                <a:gd name="T118" fmla="*/ 4938 w 5362"/>
                <a:gd name="T119" fmla="*/ 2133 h 6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62" h="6250">
                  <a:moveTo>
                    <a:pt x="5324" y="1458"/>
                  </a:moveTo>
                  <a:lnTo>
                    <a:pt x="5324" y="1458"/>
                  </a:lnTo>
                  <a:lnTo>
                    <a:pt x="5300" y="1446"/>
                  </a:lnTo>
                  <a:lnTo>
                    <a:pt x="5269" y="1452"/>
                  </a:lnTo>
                  <a:lnTo>
                    <a:pt x="2727" y="18"/>
                  </a:lnTo>
                  <a:lnTo>
                    <a:pt x="2720" y="12"/>
                  </a:lnTo>
                  <a:lnTo>
                    <a:pt x="2720" y="12"/>
                  </a:lnTo>
                  <a:lnTo>
                    <a:pt x="2702" y="0"/>
                  </a:lnTo>
                  <a:lnTo>
                    <a:pt x="2683" y="0"/>
                  </a:lnTo>
                  <a:lnTo>
                    <a:pt x="2665" y="0"/>
                  </a:lnTo>
                  <a:lnTo>
                    <a:pt x="2647" y="12"/>
                  </a:lnTo>
                  <a:lnTo>
                    <a:pt x="92" y="1452"/>
                  </a:lnTo>
                  <a:lnTo>
                    <a:pt x="92" y="1452"/>
                  </a:lnTo>
                  <a:lnTo>
                    <a:pt x="67" y="1446"/>
                  </a:lnTo>
                  <a:lnTo>
                    <a:pt x="37" y="1458"/>
                  </a:lnTo>
                  <a:lnTo>
                    <a:pt x="37" y="1458"/>
                  </a:lnTo>
                  <a:lnTo>
                    <a:pt x="18" y="1471"/>
                  </a:lnTo>
                  <a:lnTo>
                    <a:pt x="12" y="1483"/>
                  </a:lnTo>
                  <a:lnTo>
                    <a:pt x="0" y="1501"/>
                  </a:lnTo>
                  <a:lnTo>
                    <a:pt x="0" y="1519"/>
                  </a:lnTo>
                  <a:lnTo>
                    <a:pt x="0" y="4662"/>
                  </a:lnTo>
                  <a:lnTo>
                    <a:pt x="0" y="4662"/>
                  </a:lnTo>
                  <a:lnTo>
                    <a:pt x="0" y="4680"/>
                  </a:lnTo>
                  <a:lnTo>
                    <a:pt x="12" y="4699"/>
                  </a:lnTo>
                  <a:lnTo>
                    <a:pt x="18" y="4711"/>
                  </a:lnTo>
                  <a:lnTo>
                    <a:pt x="37" y="4723"/>
                  </a:lnTo>
                  <a:lnTo>
                    <a:pt x="2653" y="6243"/>
                  </a:lnTo>
                  <a:lnTo>
                    <a:pt x="2653" y="6243"/>
                  </a:lnTo>
                  <a:lnTo>
                    <a:pt x="2671" y="6249"/>
                  </a:lnTo>
                  <a:lnTo>
                    <a:pt x="2690" y="6249"/>
                  </a:lnTo>
                  <a:lnTo>
                    <a:pt x="2690" y="6249"/>
                  </a:lnTo>
                  <a:lnTo>
                    <a:pt x="2708" y="6249"/>
                  </a:lnTo>
                  <a:lnTo>
                    <a:pt x="2727" y="6243"/>
                  </a:lnTo>
                  <a:lnTo>
                    <a:pt x="5324" y="4723"/>
                  </a:lnTo>
                  <a:lnTo>
                    <a:pt x="5324" y="4723"/>
                  </a:lnTo>
                  <a:lnTo>
                    <a:pt x="5343" y="4711"/>
                  </a:lnTo>
                  <a:lnTo>
                    <a:pt x="5355" y="4699"/>
                  </a:lnTo>
                  <a:lnTo>
                    <a:pt x="5361" y="4680"/>
                  </a:lnTo>
                  <a:lnTo>
                    <a:pt x="5361" y="4662"/>
                  </a:lnTo>
                  <a:lnTo>
                    <a:pt x="5361" y="1519"/>
                  </a:lnTo>
                  <a:lnTo>
                    <a:pt x="5361" y="1519"/>
                  </a:lnTo>
                  <a:lnTo>
                    <a:pt x="5361" y="1501"/>
                  </a:lnTo>
                  <a:lnTo>
                    <a:pt x="5355" y="1483"/>
                  </a:lnTo>
                  <a:lnTo>
                    <a:pt x="5343" y="1471"/>
                  </a:lnTo>
                  <a:lnTo>
                    <a:pt x="5324" y="1458"/>
                  </a:lnTo>
                  <a:close/>
                  <a:moveTo>
                    <a:pt x="2475" y="3315"/>
                  </a:moveTo>
                  <a:lnTo>
                    <a:pt x="2475" y="5648"/>
                  </a:lnTo>
                  <a:lnTo>
                    <a:pt x="423" y="4460"/>
                  </a:lnTo>
                  <a:lnTo>
                    <a:pt x="423" y="2126"/>
                  </a:lnTo>
                  <a:lnTo>
                    <a:pt x="2475" y="3315"/>
                  </a:lnTo>
                  <a:close/>
                  <a:moveTo>
                    <a:pt x="4840" y="1697"/>
                  </a:moveTo>
                  <a:lnTo>
                    <a:pt x="2690" y="2953"/>
                  </a:lnTo>
                  <a:lnTo>
                    <a:pt x="521" y="1697"/>
                  </a:lnTo>
                  <a:lnTo>
                    <a:pt x="2683" y="478"/>
                  </a:lnTo>
                  <a:lnTo>
                    <a:pt x="4840" y="1697"/>
                  </a:lnTo>
                  <a:close/>
                  <a:moveTo>
                    <a:pt x="4938" y="2133"/>
                  </a:moveTo>
                  <a:lnTo>
                    <a:pt x="4938" y="4460"/>
                  </a:lnTo>
                  <a:lnTo>
                    <a:pt x="2904" y="5648"/>
                  </a:lnTo>
                  <a:lnTo>
                    <a:pt x="2904" y="3315"/>
                  </a:lnTo>
                  <a:lnTo>
                    <a:pt x="4938" y="2133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txBody>
            <a:bodyPr wrap="none" anchor="ctr"/>
            <a:lstStyle/>
            <a:p>
              <a:pPr defTabSz="685808">
                <a:buClrTx/>
                <a:defRPr/>
              </a:pPr>
              <a:endParaRPr lang="en-US" sz="1298" kern="1200" dirty="0"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4793725" y="2475722"/>
            <a:ext cx="528221" cy="390640"/>
            <a:chOff x="12465243" y="4753900"/>
            <a:chExt cx="520996" cy="394125"/>
          </a:xfrm>
          <a:solidFill>
            <a:schemeClr val="tx1"/>
          </a:solidFill>
        </p:grpSpPr>
        <p:sp>
          <p:nvSpPr>
            <p:cNvPr id="82" name="Freeform 127"/>
            <p:cNvSpPr>
              <a:spLocks noChangeArrowheads="1"/>
            </p:cNvSpPr>
            <p:nvPr/>
          </p:nvSpPr>
          <p:spPr bwMode="auto">
            <a:xfrm>
              <a:off x="12465243" y="4753900"/>
              <a:ext cx="520996" cy="394125"/>
            </a:xfrm>
            <a:custGeom>
              <a:avLst/>
              <a:gdLst>
                <a:gd name="T0" fmla="*/ 999 w 15807"/>
                <a:gd name="T1" fmla="*/ 8957 h 11961"/>
                <a:gd name="T2" fmla="*/ 999 w 15807"/>
                <a:gd name="T3" fmla="*/ 998 h 11961"/>
                <a:gd name="T4" fmla="*/ 14814 w 15807"/>
                <a:gd name="T5" fmla="*/ 998 h 11961"/>
                <a:gd name="T6" fmla="*/ 14814 w 15807"/>
                <a:gd name="T7" fmla="*/ 8957 h 11961"/>
                <a:gd name="T8" fmla="*/ 999 w 15807"/>
                <a:gd name="T9" fmla="*/ 8957 h 11961"/>
                <a:gd name="T10" fmla="*/ 7432 w 15807"/>
                <a:gd name="T11" fmla="*/ 10961 h 11961"/>
                <a:gd name="T12" fmla="*/ 4920 w 15807"/>
                <a:gd name="T13" fmla="*/ 10961 h 11961"/>
                <a:gd name="T14" fmla="*/ 4920 w 15807"/>
                <a:gd name="T15" fmla="*/ 11960 h 11961"/>
                <a:gd name="T16" fmla="*/ 10888 w 15807"/>
                <a:gd name="T17" fmla="*/ 11960 h 11961"/>
                <a:gd name="T18" fmla="*/ 10888 w 15807"/>
                <a:gd name="T19" fmla="*/ 10961 h 11961"/>
                <a:gd name="T20" fmla="*/ 8430 w 15807"/>
                <a:gd name="T21" fmla="*/ 10961 h 11961"/>
                <a:gd name="T22" fmla="*/ 8430 w 15807"/>
                <a:gd name="T23" fmla="*/ 9956 h 11961"/>
                <a:gd name="T24" fmla="*/ 15806 w 15807"/>
                <a:gd name="T25" fmla="*/ 9956 h 11961"/>
                <a:gd name="T26" fmla="*/ 15806 w 15807"/>
                <a:gd name="T27" fmla="*/ 0 h 11961"/>
                <a:gd name="T28" fmla="*/ 0 w 15807"/>
                <a:gd name="T29" fmla="*/ 0 h 11961"/>
                <a:gd name="T30" fmla="*/ 0 w 15807"/>
                <a:gd name="T31" fmla="*/ 9956 h 11961"/>
                <a:gd name="T32" fmla="*/ 7432 w 15807"/>
                <a:gd name="T33" fmla="*/ 9956 h 11961"/>
                <a:gd name="T34" fmla="*/ 7432 w 15807"/>
                <a:gd name="T35" fmla="*/ 10961 h 11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807" h="11961">
                  <a:moveTo>
                    <a:pt x="999" y="8957"/>
                  </a:moveTo>
                  <a:lnTo>
                    <a:pt x="999" y="998"/>
                  </a:lnTo>
                  <a:lnTo>
                    <a:pt x="14814" y="998"/>
                  </a:lnTo>
                  <a:lnTo>
                    <a:pt x="14814" y="8957"/>
                  </a:lnTo>
                  <a:lnTo>
                    <a:pt x="999" y="8957"/>
                  </a:lnTo>
                  <a:close/>
                  <a:moveTo>
                    <a:pt x="7432" y="10961"/>
                  </a:moveTo>
                  <a:lnTo>
                    <a:pt x="4920" y="10961"/>
                  </a:lnTo>
                  <a:lnTo>
                    <a:pt x="4920" y="11960"/>
                  </a:lnTo>
                  <a:lnTo>
                    <a:pt x="10888" y="11960"/>
                  </a:lnTo>
                  <a:lnTo>
                    <a:pt x="10888" y="10961"/>
                  </a:lnTo>
                  <a:lnTo>
                    <a:pt x="8430" y="10961"/>
                  </a:lnTo>
                  <a:lnTo>
                    <a:pt x="8430" y="9956"/>
                  </a:lnTo>
                  <a:lnTo>
                    <a:pt x="15806" y="9956"/>
                  </a:lnTo>
                  <a:lnTo>
                    <a:pt x="15806" y="0"/>
                  </a:lnTo>
                  <a:lnTo>
                    <a:pt x="0" y="0"/>
                  </a:lnTo>
                  <a:lnTo>
                    <a:pt x="0" y="9956"/>
                  </a:lnTo>
                  <a:lnTo>
                    <a:pt x="7432" y="9956"/>
                  </a:lnTo>
                  <a:lnTo>
                    <a:pt x="7432" y="10961"/>
                  </a:lnTo>
                  <a:close/>
                </a:path>
              </a:pathLst>
            </a:custGeom>
            <a:grpFill/>
            <a:ln w="25400" cap="flat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5808">
                <a:buClrTx/>
                <a:defRPr/>
              </a:pPr>
              <a:endParaRPr lang="en-US" sz="1298" kern="1200" dirty="0"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128"/>
            <p:cNvSpPr>
              <a:spLocks noChangeArrowheads="1"/>
            </p:cNvSpPr>
            <p:nvPr/>
          </p:nvSpPr>
          <p:spPr bwMode="auto">
            <a:xfrm>
              <a:off x="12636875" y="4813048"/>
              <a:ext cx="176718" cy="205929"/>
            </a:xfrm>
            <a:custGeom>
              <a:avLst/>
              <a:gdLst>
                <a:gd name="T0" fmla="*/ 5324 w 5362"/>
                <a:gd name="T1" fmla="*/ 1458 h 6250"/>
                <a:gd name="T2" fmla="*/ 5324 w 5362"/>
                <a:gd name="T3" fmla="*/ 1458 h 6250"/>
                <a:gd name="T4" fmla="*/ 5300 w 5362"/>
                <a:gd name="T5" fmla="*/ 1446 h 6250"/>
                <a:gd name="T6" fmla="*/ 5269 w 5362"/>
                <a:gd name="T7" fmla="*/ 1452 h 6250"/>
                <a:gd name="T8" fmla="*/ 2727 w 5362"/>
                <a:gd name="T9" fmla="*/ 18 h 6250"/>
                <a:gd name="T10" fmla="*/ 2720 w 5362"/>
                <a:gd name="T11" fmla="*/ 12 h 6250"/>
                <a:gd name="T12" fmla="*/ 2720 w 5362"/>
                <a:gd name="T13" fmla="*/ 12 h 6250"/>
                <a:gd name="T14" fmla="*/ 2702 w 5362"/>
                <a:gd name="T15" fmla="*/ 0 h 6250"/>
                <a:gd name="T16" fmla="*/ 2683 w 5362"/>
                <a:gd name="T17" fmla="*/ 0 h 6250"/>
                <a:gd name="T18" fmla="*/ 2665 w 5362"/>
                <a:gd name="T19" fmla="*/ 0 h 6250"/>
                <a:gd name="T20" fmla="*/ 2647 w 5362"/>
                <a:gd name="T21" fmla="*/ 12 h 6250"/>
                <a:gd name="T22" fmla="*/ 92 w 5362"/>
                <a:gd name="T23" fmla="*/ 1452 h 6250"/>
                <a:gd name="T24" fmla="*/ 92 w 5362"/>
                <a:gd name="T25" fmla="*/ 1452 h 6250"/>
                <a:gd name="T26" fmla="*/ 67 w 5362"/>
                <a:gd name="T27" fmla="*/ 1446 h 6250"/>
                <a:gd name="T28" fmla="*/ 37 w 5362"/>
                <a:gd name="T29" fmla="*/ 1458 h 6250"/>
                <a:gd name="T30" fmla="*/ 37 w 5362"/>
                <a:gd name="T31" fmla="*/ 1458 h 6250"/>
                <a:gd name="T32" fmla="*/ 18 w 5362"/>
                <a:gd name="T33" fmla="*/ 1471 h 6250"/>
                <a:gd name="T34" fmla="*/ 12 w 5362"/>
                <a:gd name="T35" fmla="*/ 1483 h 6250"/>
                <a:gd name="T36" fmla="*/ 0 w 5362"/>
                <a:gd name="T37" fmla="*/ 1501 h 6250"/>
                <a:gd name="T38" fmla="*/ 0 w 5362"/>
                <a:gd name="T39" fmla="*/ 1519 h 6250"/>
                <a:gd name="T40" fmla="*/ 0 w 5362"/>
                <a:gd name="T41" fmla="*/ 4662 h 6250"/>
                <a:gd name="T42" fmla="*/ 0 w 5362"/>
                <a:gd name="T43" fmla="*/ 4662 h 6250"/>
                <a:gd name="T44" fmla="*/ 0 w 5362"/>
                <a:gd name="T45" fmla="*/ 4680 h 6250"/>
                <a:gd name="T46" fmla="*/ 12 w 5362"/>
                <a:gd name="T47" fmla="*/ 4699 h 6250"/>
                <a:gd name="T48" fmla="*/ 18 w 5362"/>
                <a:gd name="T49" fmla="*/ 4711 h 6250"/>
                <a:gd name="T50" fmla="*/ 37 w 5362"/>
                <a:gd name="T51" fmla="*/ 4723 h 6250"/>
                <a:gd name="T52" fmla="*/ 2653 w 5362"/>
                <a:gd name="T53" fmla="*/ 6243 h 6250"/>
                <a:gd name="T54" fmla="*/ 2653 w 5362"/>
                <a:gd name="T55" fmla="*/ 6243 h 6250"/>
                <a:gd name="T56" fmla="*/ 2671 w 5362"/>
                <a:gd name="T57" fmla="*/ 6249 h 6250"/>
                <a:gd name="T58" fmla="*/ 2690 w 5362"/>
                <a:gd name="T59" fmla="*/ 6249 h 6250"/>
                <a:gd name="T60" fmla="*/ 2690 w 5362"/>
                <a:gd name="T61" fmla="*/ 6249 h 6250"/>
                <a:gd name="T62" fmla="*/ 2708 w 5362"/>
                <a:gd name="T63" fmla="*/ 6249 h 6250"/>
                <a:gd name="T64" fmla="*/ 2727 w 5362"/>
                <a:gd name="T65" fmla="*/ 6243 h 6250"/>
                <a:gd name="T66" fmla="*/ 5324 w 5362"/>
                <a:gd name="T67" fmla="*/ 4723 h 6250"/>
                <a:gd name="T68" fmla="*/ 5324 w 5362"/>
                <a:gd name="T69" fmla="*/ 4723 h 6250"/>
                <a:gd name="T70" fmla="*/ 5343 w 5362"/>
                <a:gd name="T71" fmla="*/ 4711 h 6250"/>
                <a:gd name="T72" fmla="*/ 5355 w 5362"/>
                <a:gd name="T73" fmla="*/ 4699 h 6250"/>
                <a:gd name="T74" fmla="*/ 5361 w 5362"/>
                <a:gd name="T75" fmla="*/ 4680 h 6250"/>
                <a:gd name="T76" fmla="*/ 5361 w 5362"/>
                <a:gd name="T77" fmla="*/ 4662 h 6250"/>
                <a:gd name="T78" fmla="*/ 5361 w 5362"/>
                <a:gd name="T79" fmla="*/ 1519 h 6250"/>
                <a:gd name="T80" fmla="*/ 5361 w 5362"/>
                <a:gd name="T81" fmla="*/ 1519 h 6250"/>
                <a:gd name="T82" fmla="*/ 5361 w 5362"/>
                <a:gd name="T83" fmla="*/ 1501 h 6250"/>
                <a:gd name="T84" fmla="*/ 5355 w 5362"/>
                <a:gd name="T85" fmla="*/ 1483 h 6250"/>
                <a:gd name="T86" fmla="*/ 5343 w 5362"/>
                <a:gd name="T87" fmla="*/ 1471 h 6250"/>
                <a:gd name="T88" fmla="*/ 5324 w 5362"/>
                <a:gd name="T89" fmla="*/ 1458 h 6250"/>
                <a:gd name="T90" fmla="*/ 2475 w 5362"/>
                <a:gd name="T91" fmla="*/ 3315 h 6250"/>
                <a:gd name="T92" fmla="*/ 2475 w 5362"/>
                <a:gd name="T93" fmla="*/ 5648 h 6250"/>
                <a:gd name="T94" fmla="*/ 423 w 5362"/>
                <a:gd name="T95" fmla="*/ 4460 h 6250"/>
                <a:gd name="T96" fmla="*/ 423 w 5362"/>
                <a:gd name="T97" fmla="*/ 2126 h 6250"/>
                <a:gd name="T98" fmla="*/ 2475 w 5362"/>
                <a:gd name="T99" fmla="*/ 3315 h 6250"/>
                <a:gd name="T100" fmla="*/ 4840 w 5362"/>
                <a:gd name="T101" fmla="*/ 1697 h 6250"/>
                <a:gd name="T102" fmla="*/ 2690 w 5362"/>
                <a:gd name="T103" fmla="*/ 2953 h 6250"/>
                <a:gd name="T104" fmla="*/ 521 w 5362"/>
                <a:gd name="T105" fmla="*/ 1697 h 6250"/>
                <a:gd name="T106" fmla="*/ 2683 w 5362"/>
                <a:gd name="T107" fmla="*/ 478 h 6250"/>
                <a:gd name="T108" fmla="*/ 4840 w 5362"/>
                <a:gd name="T109" fmla="*/ 1697 h 6250"/>
                <a:gd name="T110" fmla="*/ 4938 w 5362"/>
                <a:gd name="T111" fmla="*/ 2133 h 6250"/>
                <a:gd name="T112" fmla="*/ 4938 w 5362"/>
                <a:gd name="T113" fmla="*/ 4460 h 6250"/>
                <a:gd name="T114" fmla="*/ 2904 w 5362"/>
                <a:gd name="T115" fmla="*/ 5648 h 6250"/>
                <a:gd name="T116" fmla="*/ 2904 w 5362"/>
                <a:gd name="T117" fmla="*/ 3315 h 6250"/>
                <a:gd name="T118" fmla="*/ 4938 w 5362"/>
                <a:gd name="T119" fmla="*/ 2133 h 6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362" h="6250">
                  <a:moveTo>
                    <a:pt x="5324" y="1458"/>
                  </a:moveTo>
                  <a:lnTo>
                    <a:pt x="5324" y="1458"/>
                  </a:lnTo>
                  <a:lnTo>
                    <a:pt x="5300" y="1446"/>
                  </a:lnTo>
                  <a:lnTo>
                    <a:pt x="5269" y="1452"/>
                  </a:lnTo>
                  <a:lnTo>
                    <a:pt x="2727" y="18"/>
                  </a:lnTo>
                  <a:lnTo>
                    <a:pt x="2720" y="12"/>
                  </a:lnTo>
                  <a:lnTo>
                    <a:pt x="2720" y="12"/>
                  </a:lnTo>
                  <a:lnTo>
                    <a:pt x="2702" y="0"/>
                  </a:lnTo>
                  <a:lnTo>
                    <a:pt x="2683" y="0"/>
                  </a:lnTo>
                  <a:lnTo>
                    <a:pt x="2665" y="0"/>
                  </a:lnTo>
                  <a:lnTo>
                    <a:pt x="2647" y="12"/>
                  </a:lnTo>
                  <a:lnTo>
                    <a:pt x="92" y="1452"/>
                  </a:lnTo>
                  <a:lnTo>
                    <a:pt x="92" y="1452"/>
                  </a:lnTo>
                  <a:lnTo>
                    <a:pt x="67" y="1446"/>
                  </a:lnTo>
                  <a:lnTo>
                    <a:pt x="37" y="1458"/>
                  </a:lnTo>
                  <a:lnTo>
                    <a:pt x="37" y="1458"/>
                  </a:lnTo>
                  <a:lnTo>
                    <a:pt x="18" y="1471"/>
                  </a:lnTo>
                  <a:lnTo>
                    <a:pt x="12" y="1483"/>
                  </a:lnTo>
                  <a:lnTo>
                    <a:pt x="0" y="1501"/>
                  </a:lnTo>
                  <a:lnTo>
                    <a:pt x="0" y="1519"/>
                  </a:lnTo>
                  <a:lnTo>
                    <a:pt x="0" y="4662"/>
                  </a:lnTo>
                  <a:lnTo>
                    <a:pt x="0" y="4662"/>
                  </a:lnTo>
                  <a:lnTo>
                    <a:pt x="0" y="4680"/>
                  </a:lnTo>
                  <a:lnTo>
                    <a:pt x="12" y="4699"/>
                  </a:lnTo>
                  <a:lnTo>
                    <a:pt x="18" y="4711"/>
                  </a:lnTo>
                  <a:lnTo>
                    <a:pt x="37" y="4723"/>
                  </a:lnTo>
                  <a:lnTo>
                    <a:pt x="2653" y="6243"/>
                  </a:lnTo>
                  <a:lnTo>
                    <a:pt x="2653" y="6243"/>
                  </a:lnTo>
                  <a:lnTo>
                    <a:pt x="2671" y="6249"/>
                  </a:lnTo>
                  <a:lnTo>
                    <a:pt x="2690" y="6249"/>
                  </a:lnTo>
                  <a:lnTo>
                    <a:pt x="2690" y="6249"/>
                  </a:lnTo>
                  <a:lnTo>
                    <a:pt x="2708" y="6249"/>
                  </a:lnTo>
                  <a:lnTo>
                    <a:pt x="2727" y="6243"/>
                  </a:lnTo>
                  <a:lnTo>
                    <a:pt x="5324" y="4723"/>
                  </a:lnTo>
                  <a:lnTo>
                    <a:pt x="5324" y="4723"/>
                  </a:lnTo>
                  <a:lnTo>
                    <a:pt x="5343" y="4711"/>
                  </a:lnTo>
                  <a:lnTo>
                    <a:pt x="5355" y="4699"/>
                  </a:lnTo>
                  <a:lnTo>
                    <a:pt x="5361" y="4680"/>
                  </a:lnTo>
                  <a:lnTo>
                    <a:pt x="5361" y="4662"/>
                  </a:lnTo>
                  <a:lnTo>
                    <a:pt x="5361" y="1519"/>
                  </a:lnTo>
                  <a:lnTo>
                    <a:pt x="5361" y="1519"/>
                  </a:lnTo>
                  <a:lnTo>
                    <a:pt x="5361" y="1501"/>
                  </a:lnTo>
                  <a:lnTo>
                    <a:pt x="5355" y="1483"/>
                  </a:lnTo>
                  <a:lnTo>
                    <a:pt x="5343" y="1471"/>
                  </a:lnTo>
                  <a:lnTo>
                    <a:pt x="5324" y="1458"/>
                  </a:lnTo>
                  <a:close/>
                  <a:moveTo>
                    <a:pt x="2475" y="3315"/>
                  </a:moveTo>
                  <a:lnTo>
                    <a:pt x="2475" y="5648"/>
                  </a:lnTo>
                  <a:lnTo>
                    <a:pt x="423" y="4460"/>
                  </a:lnTo>
                  <a:lnTo>
                    <a:pt x="423" y="2126"/>
                  </a:lnTo>
                  <a:lnTo>
                    <a:pt x="2475" y="3315"/>
                  </a:lnTo>
                  <a:close/>
                  <a:moveTo>
                    <a:pt x="4840" y="1697"/>
                  </a:moveTo>
                  <a:lnTo>
                    <a:pt x="2690" y="2953"/>
                  </a:lnTo>
                  <a:lnTo>
                    <a:pt x="521" y="1697"/>
                  </a:lnTo>
                  <a:lnTo>
                    <a:pt x="2683" y="478"/>
                  </a:lnTo>
                  <a:lnTo>
                    <a:pt x="4840" y="1697"/>
                  </a:lnTo>
                  <a:close/>
                  <a:moveTo>
                    <a:pt x="4938" y="2133"/>
                  </a:moveTo>
                  <a:lnTo>
                    <a:pt x="4938" y="4460"/>
                  </a:lnTo>
                  <a:lnTo>
                    <a:pt x="2904" y="5648"/>
                  </a:lnTo>
                  <a:lnTo>
                    <a:pt x="2904" y="3315"/>
                  </a:lnTo>
                  <a:lnTo>
                    <a:pt x="4938" y="2133"/>
                  </a:lnTo>
                  <a:close/>
                </a:path>
              </a:pathLst>
            </a:custGeom>
            <a:grpFill/>
            <a:ln w="3175">
              <a:noFill/>
            </a:ln>
            <a:effectLst/>
          </p:spPr>
          <p:txBody>
            <a:bodyPr wrap="none" anchor="ctr"/>
            <a:lstStyle/>
            <a:p>
              <a:pPr defTabSz="685808">
                <a:buClrTx/>
                <a:defRPr/>
              </a:pPr>
              <a:endParaRPr lang="en-US" sz="1298" kern="1200" dirty="0"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25BCAD1-5191-4FE3-93C5-8752DAC8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881" y="166972"/>
            <a:ext cx="7157012" cy="568508"/>
          </a:xfrm>
        </p:spPr>
        <p:txBody>
          <a:bodyPr/>
          <a:lstStyle/>
          <a:p>
            <a:r>
              <a:rPr lang="en-US" b="0" dirty="0">
                <a:latin typeface="Titillium Web" panose="020B0604020202020204" charset="0"/>
              </a:rPr>
              <a:t>Cloud security is a shared responsibility</a:t>
            </a:r>
            <a:endParaRPr lang="en-IN" b="0" dirty="0">
              <a:latin typeface="Titillium Web" panose="020B060402020202020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B84EE3C-EFFC-4ECB-8EA4-706F3E5C12B6}"/>
              </a:ext>
            </a:extLst>
          </p:cNvPr>
          <p:cNvSpPr/>
          <p:nvPr/>
        </p:nvSpPr>
        <p:spPr bwMode="auto">
          <a:xfrm>
            <a:off x="301727" y="888605"/>
            <a:ext cx="8509710" cy="3686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350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bold"/>
                <a:ea typeface="Segoe UI" pitchFamily="34" charset="0"/>
                <a:cs typeface="Segoe UI" pitchFamily="34" charset="0"/>
              </a:rPr>
              <a:t>Shared responsibility model for cloud security </a:t>
            </a:r>
          </a:p>
        </p:txBody>
      </p:sp>
    </p:spTree>
    <p:extLst>
      <p:ext uri="{BB962C8B-B14F-4D97-AF65-F5344CB8AC3E}">
        <p14:creationId xmlns:p14="http://schemas.microsoft.com/office/powerpoint/2010/main" val="58579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3" grpId="0" animBg="1"/>
      <p:bldP spid="40" grpId="0" animBg="1"/>
      <p:bldP spid="198" grpId="0"/>
      <p:bldP spid="217" grpId="0" animBg="1"/>
      <p:bldP spid="224" grpId="0" animBg="1"/>
      <p:bldP spid="5" grpId="0"/>
      <p:bldP spid="252" grpId="0"/>
      <p:bldP spid="253" grpId="0"/>
      <p:bldP spid="49" grpId="0"/>
      <p:bldP spid="61" grpId="0"/>
      <p:bldP spid="62" grpId="0"/>
      <p:bldP spid="63" grpId="0"/>
      <p:bldP spid="75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rrow: Pentagon 207">
            <a:extLst>
              <a:ext uri="{FF2B5EF4-FFF2-40B4-BE49-F238E27FC236}">
                <a16:creationId xmlns:a16="http://schemas.microsoft.com/office/drawing/2014/main" id="{1DB74E03-3F68-482A-B5F4-3A732194C1DF}"/>
              </a:ext>
            </a:extLst>
          </p:cNvPr>
          <p:cNvSpPr/>
          <p:nvPr/>
        </p:nvSpPr>
        <p:spPr bwMode="auto">
          <a:xfrm>
            <a:off x="2466272" y="2453469"/>
            <a:ext cx="1545624" cy="609919"/>
          </a:xfrm>
          <a:prstGeom prst="homePlate">
            <a:avLst/>
          </a:prstGeom>
          <a:noFill/>
          <a:ln w="381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1F87CD5-C5F1-46B5-A69D-D61BA457AE1B}"/>
              </a:ext>
            </a:extLst>
          </p:cNvPr>
          <p:cNvGrpSpPr/>
          <p:nvPr/>
        </p:nvGrpSpPr>
        <p:grpSpPr>
          <a:xfrm>
            <a:off x="4828323" y="3568618"/>
            <a:ext cx="1123447" cy="756858"/>
            <a:chOff x="6437763" y="4758158"/>
            <a:chExt cx="1497929" cy="1009144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7E6813C2-BFFC-4C6A-A8CE-7D1AED94765B}"/>
                </a:ext>
              </a:extLst>
            </p:cNvPr>
            <p:cNvCxnSpPr>
              <a:cxnSpLocks/>
            </p:cNvCxnSpPr>
            <p:nvPr/>
          </p:nvCxnSpPr>
          <p:spPr>
            <a:xfrm>
              <a:off x="7026793" y="4758158"/>
              <a:ext cx="0" cy="479202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C90B512-F626-4D56-8EA5-6A0126BFF0C8}"/>
                </a:ext>
              </a:extLst>
            </p:cNvPr>
            <p:cNvGrpSpPr/>
            <p:nvPr/>
          </p:nvGrpSpPr>
          <p:grpSpPr>
            <a:xfrm>
              <a:off x="6437763" y="5274859"/>
              <a:ext cx="1497929" cy="492443"/>
              <a:chOff x="6440116" y="5174771"/>
              <a:chExt cx="1497929" cy="492443"/>
            </a:xfrm>
          </p:grpSpPr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C837A818-A9D3-45BF-A487-76415D398BAC}"/>
                  </a:ext>
                </a:extLst>
              </p:cNvPr>
              <p:cNvSpPr txBox="1"/>
              <p:nvPr/>
            </p:nvSpPr>
            <p:spPr>
              <a:xfrm>
                <a:off x="6709275" y="5174771"/>
                <a:ext cx="1228770" cy="492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defTabSz="672290">
                  <a:buClrTx/>
                  <a:defRPr/>
                </a:pPr>
                <a:r>
                  <a:rPr lang="en-US" sz="900" dirty="0">
                    <a:solidFill>
                      <a:srgbClr val="0D0D0D"/>
                    </a:solidFill>
                    <a:latin typeface="Segoe UI"/>
                    <a:ea typeface="+mn-ea"/>
                    <a:cs typeface="Segoe UI" panose="020B0502040204020203" pitchFamily="34" charset="0"/>
                  </a:rPr>
                  <a:t>Export to Excel </a:t>
                </a:r>
                <a:br>
                  <a:rPr lang="en-US" sz="900" dirty="0">
                    <a:solidFill>
                      <a:srgbClr val="0D0D0D"/>
                    </a:solidFill>
                    <a:latin typeface="Segoe UI"/>
                    <a:ea typeface="+mn-ea"/>
                    <a:cs typeface="Segoe UI" panose="020B0502040204020203" pitchFamily="34" charset="0"/>
                  </a:rPr>
                </a:br>
                <a:r>
                  <a:rPr lang="en-US" sz="900" dirty="0">
                    <a:solidFill>
                      <a:srgbClr val="0D0D0D"/>
                    </a:solidFill>
                    <a:latin typeface="Segoe UI"/>
                    <a:ea typeface="+mn-ea"/>
                    <a:cs typeface="Segoe UI" panose="020B0502040204020203" pitchFamily="34" charset="0"/>
                  </a:rPr>
                  <a:t>and Power BI</a:t>
                </a:r>
              </a:p>
            </p:txBody>
          </p:sp>
          <p:sp>
            <p:nvSpPr>
              <p:cNvPr id="264" name="arrow_3">
                <a:extLst>
                  <a:ext uri="{FF2B5EF4-FFF2-40B4-BE49-F238E27FC236}">
                    <a16:creationId xmlns:a16="http://schemas.microsoft.com/office/drawing/2014/main" id="{F3FB1A79-F1F1-4F3B-88B3-634C1A4765C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440116" y="5279597"/>
                <a:ext cx="146331" cy="252013"/>
              </a:xfrm>
              <a:custGeom>
                <a:avLst/>
                <a:gdLst>
                  <a:gd name="T0" fmla="*/ 144 w 144"/>
                  <a:gd name="T1" fmla="*/ 132 h 248"/>
                  <a:gd name="T2" fmla="*/ 72 w 144"/>
                  <a:gd name="T3" fmla="*/ 203 h 248"/>
                  <a:gd name="T4" fmla="*/ 0 w 144"/>
                  <a:gd name="T5" fmla="*/ 132 h 248"/>
                  <a:gd name="T6" fmla="*/ 72 w 144"/>
                  <a:gd name="T7" fmla="*/ 203 h 248"/>
                  <a:gd name="T8" fmla="*/ 72 w 144"/>
                  <a:gd name="T9" fmla="*/ 0 h 248"/>
                  <a:gd name="T10" fmla="*/ 0 w 144"/>
                  <a:gd name="T11" fmla="*/ 248 h 248"/>
                  <a:gd name="T12" fmla="*/ 144 w 144"/>
                  <a:gd name="T13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248">
                    <a:moveTo>
                      <a:pt x="144" y="132"/>
                    </a:moveTo>
                    <a:lnTo>
                      <a:pt x="72" y="203"/>
                    </a:lnTo>
                    <a:lnTo>
                      <a:pt x="0" y="132"/>
                    </a:lnTo>
                    <a:moveTo>
                      <a:pt x="72" y="203"/>
                    </a:moveTo>
                    <a:lnTo>
                      <a:pt x="72" y="0"/>
                    </a:lnTo>
                    <a:moveTo>
                      <a:pt x="0" y="248"/>
                    </a:moveTo>
                    <a:lnTo>
                      <a:pt x="144" y="248"/>
                    </a:lnTo>
                  </a:path>
                </a:pathLst>
              </a:custGeom>
              <a:noFill/>
              <a:ln w="19050" cap="sq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290">
                  <a:buClrTx/>
                  <a:defRPr/>
                </a:pPr>
                <a:endParaRPr lang="en-US" sz="662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86" name="TextBox 285">
            <a:extLst>
              <a:ext uri="{FF2B5EF4-FFF2-40B4-BE49-F238E27FC236}">
                <a16:creationId xmlns:a16="http://schemas.microsoft.com/office/drawing/2014/main" id="{DA4E0A2C-AE0C-44FC-AC6E-55F6DE78242D}"/>
              </a:ext>
            </a:extLst>
          </p:cNvPr>
          <p:cNvSpPr txBox="1"/>
          <p:nvPr/>
        </p:nvSpPr>
        <p:spPr>
          <a:xfrm>
            <a:off x="362565" y="2580258"/>
            <a:ext cx="1394481" cy="598889"/>
          </a:xfrm>
          <a:prstGeom prst="rect">
            <a:avLst/>
          </a:prstGeom>
          <a:solidFill>
            <a:srgbClr val="E6E6E6"/>
          </a:solidFill>
          <a:ln w="38100" cap="flat" cmpd="sng" algn="ctr">
            <a:noFill/>
            <a:prstDash val="solid"/>
          </a:ln>
          <a:effectLst/>
        </p:spPr>
        <p:txBody>
          <a:bodyPr lIns="26469" rIns="67232" bIns="67232" rtlCol="0" anchor="b"/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 defTabSz="672290">
              <a:buClrTx/>
              <a:defRPr/>
            </a:pPr>
            <a:endParaRPr lang="en-US" sz="1029" cap="all">
              <a:solidFill>
                <a:srgbClr val="353535">
                  <a:lumMod val="85000"/>
                  <a:lumOff val="15000"/>
                </a:srgbClr>
              </a:solidFill>
              <a:latin typeface="Segoe UI Semi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708CED-650C-4EC9-BBB8-F4F94B3D5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/>
          <a:lstStyle/>
          <a:p>
            <a:r>
              <a:rPr lang="en-US" b="0" dirty="0">
                <a:latin typeface="Titillium Web" panose="020B0604020202020204" charset="0"/>
              </a:rPr>
              <a:t>Security Center Architecture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51E76A5-A568-4E5E-A288-1BDF1121B16B}"/>
              </a:ext>
            </a:extLst>
          </p:cNvPr>
          <p:cNvGrpSpPr/>
          <p:nvPr/>
        </p:nvGrpSpPr>
        <p:grpSpPr>
          <a:xfrm>
            <a:off x="1970532" y="2556809"/>
            <a:ext cx="4199690" cy="1153895"/>
            <a:chOff x="2627376" y="3409078"/>
            <a:chExt cx="5599586" cy="1538527"/>
          </a:xfrm>
        </p:grpSpPr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C7B5E9A8-5EC8-45D9-9FD2-1D23E1CE9174}"/>
                </a:ext>
              </a:extLst>
            </p:cNvPr>
            <p:cNvSpPr/>
            <p:nvPr/>
          </p:nvSpPr>
          <p:spPr>
            <a:xfrm>
              <a:off x="3600752" y="3409078"/>
              <a:ext cx="162369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838259" fontAlgn="base">
                <a:spcAft>
                  <a:spcPct val="0"/>
                </a:spcAft>
                <a:buClrTx/>
                <a:defRPr/>
              </a:pPr>
              <a: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  <a:t>Normalization </a:t>
              </a:r>
              <a:b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  <a:t>&amp; enrichment</a:t>
              </a:r>
              <a:br>
                <a:rPr lang="en-US" sz="809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gradFill>
                    <a:gsLst>
                      <a:gs pos="0">
                        <a:srgbClr val="0078D7"/>
                      </a:gs>
                      <a:gs pos="100000">
                        <a:srgbClr val="0078D7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US" sz="900" dirty="0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  <a:t>IP Geotagging, …</a:t>
              </a:r>
            </a:p>
          </p:txBody>
        </p:sp>
        <p:sp>
          <p:nvSpPr>
            <p:cNvPr id="272" name="Freeform 95">
              <a:extLst>
                <a:ext uri="{FF2B5EF4-FFF2-40B4-BE49-F238E27FC236}">
                  <a16:creationId xmlns:a16="http://schemas.microsoft.com/office/drawing/2014/main" id="{3DB56CE6-4A47-4823-B162-701AD3135C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26624" y="3522849"/>
              <a:ext cx="2400338" cy="1424756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41" tIns="34271" rIns="68541" bIns="34271" numCol="1" anchor="t" anchorCtr="0" compatLnSpc="1">
              <a:prstTxWarp prst="textNoShape">
                <a:avLst/>
              </a:prstTxWarp>
            </a:bodyPr>
            <a:lstStyle/>
            <a:p>
              <a:pPr defTabSz="685274">
                <a:buClrTx/>
                <a:defRPr/>
              </a:pPr>
              <a:endParaRPr lang="en-US" sz="135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124C7D15-BCDD-421F-B046-EB33AF4B099D}"/>
                </a:ext>
              </a:extLst>
            </p:cNvPr>
            <p:cNvSpPr/>
            <p:nvPr/>
          </p:nvSpPr>
          <p:spPr>
            <a:xfrm>
              <a:off x="5957752" y="4317493"/>
              <a:ext cx="2138082" cy="553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72290">
                <a:buClrTx/>
                <a:defRPr/>
              </a:pPr>
              <a: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  <a:t>Scalable Log </a:t>
              </a:r>
              <a:b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</a:br>
              <a: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  <a:t>Analytics Platform</a:t>
              </a:r>
            </a:p>
          </p:txBody>
        </p: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C187CB89-0889-49B4-8CE3-889CCE3A5364}"/>
                </a:ext>
              </a:extLst>
            </p:cNvPr>
            <p:cNvCxnSpPr>
              <a:cxnSpLocks/>
            </p:cNvCxnSpPr>
            <p:nvPr/>
          </p:nvCxnSpPr>
          <p:spPr>
            <a:xfrm>
              <a:off x="5184424" y="3953697"/>
              <a:ext cx="808869" cy="0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C323622-CDF3-49D0-BC6A-52205931902E}"/>
                </a:ext>
              </a:extLst>
            </p:cNvPr>
            <p:cNvCxnSpPr>
              <a:cxnSpLocks/>
            </p:cNvCxnSpPr>
            <p:nvPr/>
          </p:nvCxnSpPr>
          <p:spPr>
            <a:xfrm>
              <a:off x="2627376" y="3818774"/>
              <a:ext cx="860715" cy="0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rackers_EADF" title="Icon of a clipboard with a checklist on it">
              <a:extLst>
                <a:ext uri="{FF2B5EF4-FFF2-40B4-BE49-F238E27FC236}">
                  <a16:creationId xmlns:a16="http://schemas.microsoft.com/office/drawing/2014/main" id="{0AEDB469-48E9-421B-A5BA-E34421EC341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40509" y="3762254"/>
              <a:ext cx="372569" cy="508014"/>
            </a:xfrm>
            <a:custGeom>
              <a:avLst/>
              <a:gdLst>
                <a:gd name="T0" fmla="*/ 1000 w 2750"/>
                <a:gd name="T1" fmla="*/ 375 h 3750"/>
                <a:gd name="T2" fmla="*/ 1375 w 2750"/>
                <a:gd name="T3" fmla="*/ 0 h 3750"/>
                <a:gd name="T4" fmla="*/ 1750 w 2750"/>
                <a:gd name="T5" fmla="*/ 375 h 3750"/>
                <a:gd name="T6" fmla="*/ 1750 w 2750"/>
                <a:gd name="T7" fmla="*/ 500 h 3750"/>
                <a:gd name="T8" fmla="*/ 2250 w 2750"/>
                <a:gd name="T9" fmla="*/ 500 h 3750"/>
                <a:gd name="T10" fmla="*/ 2250 w 2750"/>
                <a:gd name="T11" fmla="*/ 1000 h 3750"/>
                <a:gd name="T12" fmla="*/ 500 w 2750"/>
                <a:gd name="T13" fmla="*/ 1000 h 3750"/>
                <a:gd name="T14" fmla="*/ 500 w 2750"/>
                <a:gd name="T15" fmla="*/ 500 h 3750"/>
                <a:gd name="T16" fmla="*/ 1000 w 2750"/>
                <a:gd name="T17" fmla="*/ 500 h 3750"/>
                <a:gd name="T18" fmla="*/ 1000 w 2750"/>
                <a:gd name="T19" fmla="*/ 375 h 3750"/>
                <a:gd name="T20" fmla="*/ 500 w 2750"/>
                <a:gd name="T21" fmla="*/ 500 h 3750"/>
                <a:gd name="T22" fmla="*/ 0 w 2750"/>
                <a:gd name="T23" fmla="*/ 500 h 3750"/>
                <a:gd name="T24" fmla="*/ 0 w 2750"/>
                <a:gd name="T25" fmla="*/ 3750 h 3750"/>
                <a:gd name="T26" fmla="*/ 2750 w 2750"/>
                <a:gd name="T27" fmla="*/ 3750 h 3750"/>
                <a:gd name="T28" fmla="*/ 2750 w 2750"/>
                <a:gd name="T29" fmla="*/ 500 h 3750"/>
                <a:gd name="T30" fmla="*/ 2250 w 2750"/>
                <a:gd name="T31" fmla="*/ 500 h 3750"/>
                <a:gd name="T32" fmla="*/ 2375 w 2750"/>
                <a:gd name="T33" fmla="*/ 1750 h 3750"/>
                <a:gd name="T34" fmla="*/ 1375 w 2750"/>
                <a:gd name="T35" fmla="*/ 1750 h 3750"/>
                <a:gd name="T36" fmla="*/ 2375 w 2750"/>
                <a:gd name="T37" fmla="*/ 2500 h 3750"/>
                <a:gd name="T38" fmla="*/ 1375 w 2750"/>
                <a:gd name="T39" fmla="*/ 2500 h 3750"/>
                <a:gd name="T40" fmla="*/ 2375 w 2750"/>
                <a:gd name="T41" fmla="*/ 3250 h 3750"/>
                <a:gd name="T42" fmla="*/ 1375 w 2750"/>
                <a:gd name="T43" fmla="*/ 3250 h 3750"/>
                <a:gd name="T44" fmla="*/ 500 w 2750"/>
                <a:gd name="T45" fmla="*/ 1500 h 3750"/>
                <a:gd name="T46" fmla="*/ 750 w 2750"/>
                <a:gd name="T47" fmla="*/ 1750 h 3750"/>
                <a:gd name="T48" fmla="*/ 1125 w 2750"/>
                <a:gd name="T49" fmla="*/ 1375 h 3750"/>
                <a:gd name="T50" fmla="*/ 500 w 2750"/>
                <a:gd name="T51" fmla="*/ 2250 h 3750"/>
                <a:gd name="T52" fmla="*/ 750 w 2750"/>
                <a:gd name="T53" fmla="*/ 2500 h 3750"/>
                <a:gd name="T54" fmla="*/ 1125 w 2750"/>
                <a:gd name="T55" fmla="*/ 2125 h 3750"/>
                <a:gd name="T56" fmla="*/ 500 w 2750"/>
                <a:gd name="T57" fmla="*/ 3000 h 3750"/>
                <a:gd name="T58" fmla="*/ 750 w 2750"/>
                <a:gd name="T59" fmla="*/ 3250 h 3750"/>
                <a:gd name="T60" fmla="*/ 1125 w 2750"/>
                <a:gd name="T61" fmla="*/ 2875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750" h="3750">
                  <a:moveTo>
                    <a:pt x="1000" y="375"/>
                  </a:moveTo>
                  <a:cubicBezTo>
                    <a:pt x="1000" y="168"/>
                    <a:pt x="1168" y="0"/>
                    <a:pt x="1375" y="0"/>
                  </a:cubicBezTo>
                  <a:cubicBezTo>
                    <a:pt x="1582" y="0"/>
                    <a:pt x="1750" y="168"/>
                    <a:pt x="1750" y="375"/>
                  </a:cubicBezTo>
                  <a:cubicBezTo>
                    <a:pt x="1750" y="500"/>
                    <a:pt x="1750" y="500"/>
                    <a:pt x="1750" y="500"/>
                  </a:cubicBezTo>
                  <a:cubicBezTo>
                    <a:pt x="2250" y="500"/>
                    <a:pt x="2250" y="500"/>
                    <a:pt x="2250" y="500"/>
                  </a:cubicBezTo>
                  <a:cubicBezTo>
                    <a:pt x="2250" y="1000"/>
                    <a:pt x="2250" y="1000"/>
                    <a:pt x="2250" y="1000"/>
                  </a:cubicBezTo>
                  <a:cubicBezTo>
                    <a:pt x="500" y="1000"/>
                    <a:pt x="500" y="1000"/>
                    <a:pt x="500" y="1000"/>
                  </a:cubicBezTo>
                  <a:cubicBezTo>
                    <a:pt x="500" y="500"/>
                    <a:pt x="500" y="500"/>
                    <a:pt x="500" y="500"/>
                  </a:cubicBezTo>
                  <a:cubicBezTo>
                    <a:pt x="1000" y="500"/>
                    <a:pt x="1000" y="500"/>
                    <a:pt x="1000" y="500"/>
                  </a:cubicBezTo>
                  <a:lnTo>
                    <a:pt x="1000" y="375"/>
                  </a:lnTo>
                  <a:close/>
                  <a:moveTo>
                    <a:pt x="500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750"/>
                    <a:pt x="0" y="3750"/>
                    <a:pt x="0" y="3750"/>
                  </a:cubicBezTo>
                  <a:cubicBezTo>
                    <a:pt x="2750" y="3750"/>
                    <a:pt x="2750" y="3750"/>
                    <a:pt x="2750" y="3750"/>
                  </a:cubicBezTo>
                  <a:cubicBezTo>
                    <a:pt x="2750" y="500"/>
                    <a:pt x="2750" y="500"/>
                    <a:pt x="2750" y="500"/>
                  </a:cubicBezTo>
                  <a:cubicBezTo>
                    <a:pt x="2250" y="500"/>
                    <a:pt x="2250" y="500"/>
                    <a:pt x="2250" y="500"/>
                  </a:cubicBezTo>
                  <a:moveTo>
                    <a:pt x="2375" y="1750"/>
                  </a:moveTo>
                  <a:cubicBezTo>
                    <a:pt x="1375" y="1750"/>
                    <a:pt x="1375" y="1750"/>
                    <a:pt x="1375" y="1750"/>
                  </a:cubicBezTo>
                  <a:moveTo>
                    <a:pt x="2375" y="2500"/>
                  </a:moveTo>
                  <a:cubicBezTo>
                    <a:pt x="1375" y="2500"/>
                    <a:pt x="1375" y="2500"/>
                    <a:pt x="1375" y="2500"/>
                  </a:cubicBezTo>
                  <a:moveTo>
                    <a:pt x="2375" y="3250"/>
                  </a:moveTo>
                  <a:cubicBezTo>
                    <a:pt x="1375" y="3250"/>
                    <a:pt x="1375" y="3250"/>
                    <a:pt x="1375" y="3250"/>
                  </a:cubicBezTo>
                  <a:moveTo>
                    <a:pt x="500" y="1500"/>
                  </a:moveTo>
                  <a:cubicBezTo>
                    <a:pt x="750" y="1750"/>
                    <a:pt x="750" y="1750"/>
                    <a:pt x="750" y="1750"/>
                  </a:cubicBezTo>
                  <a:cubicBezTo>
                    <a:pt x="1125" y="1375"/>
                    <a:pt x="1125" y="1375"/>
                    <a:pt x="1125" y="1375"/>
                  </a:cubicBezTo>
                  <a:moveTo>
                    <a:pt x="500" y="2250"/>
                  </a:moveTo>
                  <a:cubicBezTo>
                    <a:pt x="750" y="2500"/>
                    <a:pt x="750" y="2500"/>
                    <a:pt x="750" y="2500"/>
                  </a:cubicBezTo>
                  <a:cubicBezTo>
                    <a:pt x="1125" y="2125"/>
                    <a:pt x="1125" y="2125"/>
                    <a:pt x="1125" y="2125"/>
                  </a:cubicBezTo>
                  <a:moveTo>
                    <a:pt x="500" y="3000"/>
                  </a:moveTo>
                  <a:cubicBezTo>
                    <a:pt x="750" y="3250"/>
                    <a:pt x="750" y="3250"/>
                    <a:pt x="750" y="3250"/>
                  </a:cubicBezTo>
                  <a:cubicBezTo>
                    <a:pt x="1125" y="2875"/>
                    <a:pt x="1125" y="2875"/>
                    <a:pt x="1125" y="2875"/>
                  </a:cubicBez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1324" kern="1200">
                <a:solidFill>
                  <a:srgbClr val="1A1A1A"/>
                </a:solidFill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C73C0187-ADE5-4C2B-999A-2D5C9A8C7C24}"/>
              </a:ext>
            </a:extLst>
          </p:cNvPr>
          <p:cNvGrpSpPr/>
          <p:nvPr/>
        </p:nvGrpSpPr>
        <p:grpSpPr>
          <a:xfrm>
            <a:off x="2112929" y="1487151"/>
            <a:ext cx="2352263" cy="530915"/>
            <a:chOff x="2817238" y="1982867"/>
            <a:chExt cx="3136351" cy="707887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D93145A2-879F-4C27-9FB9-F2500F439BC8}"/>
                </a:ext>
              </a:extLst>
            </p:cNvPr>
            <p:cNvCxnSpPr>
              <a:cxnSpLocks/>
            </p:cNvCxnSpPr>
            <p:nvPr/>
          </p:nvCxnSpPr>
          <p:spPr>
            <a:xfrm>
              <a:off x="3029712" y="2416488"/>
              <a:ext cx="458379" cy="0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2" name="TextBox 241">
              <a:extLst>
                <a:ext uri="{FF2B5EF4-FFF2-40B4-BE49-F238E27FC236}">
                  <a16:creationId xmlns:a16="http://schemas.microsoft.com/office/drawing/2014/main" id="{F58779AC-E36A-4157-BEEF-508E10C414EC}"/>
                </a:ext>
              </a:extLst>
            </p:cNvPr>
            <p:cNvSpPr txBox="1"/>
            <p:nvPr/>
          </p:nvSpPr>
          <p:spPr>
            <a:xfrm>
              <a:off x="3600751" y="1982867"/>
              <a:ext cx="1651882" cy="707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72290">
                <a:buClrTx/>
                <a:defRPr/>
              </a:pPr>
              <a: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  <a:t>Network &amp; PaaS</a:t>
              </a:r>
              <a:br>
                <a:rPr lang="en-US" sz="882" dirty="0">
                  <a:solidFill>
                    <a:srgbClr val="353535">
                      <a:lumMod val="85000"/>
                      <a:lumOff val="15000"/>
                    </a:srgbClr>
                  </a:solidFill>
                  <a:latin typeface="Calibri" panose="020F0502020204030204"/>
                  <a:ea typeface="+mn-ea"/>
                  <a:cs typeface="+mn-cs"/>
                </a:rPr>
              </a:br>
              <a:r>
                <a:rPr lang="en-US" sz="900" dirty="0" err="1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  <a:t>Netflow</a:t>
              </a:r>
              <a:r>
                <a:rPr lang="en-US" sz="900" dirty="0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  <a:t>, SQL DB </a:t>
              </a:r>
              <a:br>
                <a:rPr lang="en-US" sz="900" dirty="0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</a:br>
              <a:r>
                <a:rPr lang="en-US" sz="900" dirty="0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  <a:t>and Storage Logs, …</a:t>
              </a:r>
              <a:endParaRPr lang="en-US" sz="809" dirty="0">
                <a:solidFill>
                  <a:srgbClr val="0D0D0D"/>
                </a:solidFill>
                <a:latin typeface="Segoe UI"/>
                <a:ea typeface="+mn-ea"/>
                <a:cs typeface="Segoe UI" panose="020B0502040204020203" pitchFamily="34" charset="0"/>
              </a:endParaRPr>
            </a:p>
          </p:txBody>
        </p: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0DA3DCA-6031-4AE1-9922-EB677CB49440}"/>
                </a:ext>
              </a:extLst>
            </p:cNvPr>
            <p:cNvCxnSpPr>
              <a:cxnSpLocks/>
            </p:cNvCxnSpPr>
            <p:nvPr/>
          </p:nvCxnSpPr>
          <p:spPr>
            <a:xfrm>
              <a:off x="2817238" y="2127924"/>
              <a:ext cx="670853" cy="0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43F95FE-744F-4267-8856-AE9551D15F81}"/>
                </a:ext>
              </a:extLst>
            </p:cNvPr>
            <p:cNvCxnSpPr>
              <a:cxnSpLocks/>
            </p:cNvCxnSpPr>
            <p:nvPr/>
          </p:nvCxnSpPr>
          <p:spPr>
            <a:xfrm>
              <a:off x="5164739" y="2389879"/>
              <a:ext cx="788850" cy="0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609D8F9-D8C7-4843-A7E8-28B8BBF92CCB}"/>
              </a:ext>
            </a:extLst>
          </p:cNvPr>
          <p:cNvGrpSpPr/>
          <p:nvPr/>
        </p:nvGrpSpPr>
        <p:grpSpPr>
          <a:xfrm>
            <a:off x="222961" y="1003474"/>
            <a:ext cx="2735693" cy="3867137"/>
            <a:chOff x="297280" y="1337965"/>
            <a:chExt cx="3647591" cy="5156182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4258E889-6F1F-431A-A31B-A25E9B035DD2}"/>
                </a:ext>
              </a:extLst>
            </p:cNvPr>
            <p:cNvCxnSpPr>
              <a:cxnSpLocks/>
            </p:cNvCxnSpPr>
            <p:nvPr/>
          </p:nvCxnSpPr>
          <p:spPr>
            <a:xfrm>
              <a:off x="718342" y="4126862"/>
              <a:ext cx="0" cy="920318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B60AA29-851C-4F43-9B6A-C0E7F56DC117}"/>
                </a:ext>
              </a:extLst>
            </p:cNvPr>
            <p:cNvCxnSpPr>
              <a:cxnSpLocks/>
            </p:cNvCxnSpPr>
            <p:nvPr/>
          </p:nvCxnSpPr>
          <p:spPr>
            <a:xfrm>
              <a:off x="718342" y="3060433"/>
              <a:ext cx="0" cy="434956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7C8A7294-1171-4899-8B29-80A586F26FA0}"/>
                </a:ext>
              </a:extLst>
            </p:cNvPr>
            <p:cNvSpPr/>
            <p:nvPr/>
          </p:nvSpPr>
          <p:spPr>
            <a:xfrm>
              <a:off x="1025815" y="4308875"/>
              <a:ext cx="2919056" cy="2185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274">
                <a:buClrTx/>
                <a:defRPr/>
              </a:pPr>
              <a:endParaRPr lang="en-US" sz="1350">
                <a:solidFill>
                  <a:prstClr val="white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cloud" title="Icon of a cloud">
              <a:extLst>
                <a:ext uri="{FF2B5EF4-FFF2-40B4-BE49-F238E27FC236}">
                  <a16:creationId xmlns:a16="http://schemas.microsoft.com/office/drawing/2014/main" id="{2682DBB8-2E6B-4B90-B357-1D5FEE4ECAB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55588" y="5205494"/>
              <a:ext cx="629431" cy="401009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675" kern="12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cloud" title="Icon of a cloud">
              <a:extLst>
                <a:ext uri="{FF2B5EF4-FFF2-40B4-BE49-F238E27FC236}">
                  <a16:creationId xmlns:a16="http://schemas.microsoft.com/office/drawing/2014/main" id="{6E5CD85B-EF72-4F10-99C8-6F9D187F8A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8477" y="4947605"/>
              <a:ext cx="502920" cy="320409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675" kern="12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Rectangle 293">
              <a:extLst>
                <a:ext uri="{FF2B5EF4-FFF2-40B4-BE49-F238E27FC236}">
                  <a16:creationId xmlns:a16="http://schemas.microsoft.com/office/drawing/2014/main" id="{8BED44D3-D595-40D0-B6C4-9898EE2BA40E}"/>
                </a:ext>
              </a:extLst>
            </p:cNvPr>
            <p:cNvSpPr/>
            <p:nvPr/>
          </p:nvSpPr>
          <p:spPr bwMode="auto">
            <a:xfrm>
              <a:off x="517394" y="4958803"/>
              <a:ext cx="1467073" cy="1227581"/>
            </a:xfrm>
            <a:prstGeom prst="rect">
              <a:avLst/>
            </a:prstGeom>
            <a:solidFill>
              <a:srgbClr val="FFFFFF"/>
            </a:solidFill>
            <a:ln w="25400" cap="sq" cmpd="sng" algn="ctr">
              <a:solidFill>
                <a:srgbClr val="0078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27D48CBE-CB91-4954-99BE-143B72D50016}"/>
                </a:ext>
              </a:extLst>
            </p:cNvPr>
            <p:cNvSpPr/>
            <p:nvPr/>
          </p:nvSpPr>
          <p:spPr>
            <a:xfrm>
              <a:off x="1290500" y="4363147"/>
              <a:ext cx="2373828" cy="492443"/>
            </a:xfrm>
            <a:prstGeom prst="rect">
              <a:avLst/>
            </a:prstGeom>
            <a:ln w="19050">
              <a:noFill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38259" fontAlgn="base">
                <a:spcAft>
                  <a:spcPct val="0"/>
                </a:spcAft>
                <a:buClrTx/>
                <a:defRPr/>
              </a:pPr>
              <a:r>
                <a:rPr lang="en-US" sz="12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D0D0D"/>
                  </a:solidFill>
                  <a:latin typeface="Segoe UI Semibold"/>
                  <a:cs typeface="Segoe UI" panose="020B0502040204020203" pitchFamily="34" charset="0"/>
                </a:rPr>
                <a:t>On-premises, private </a:t>
              </a:r>
              <a:br>
                <a:rPr lang="en-US" sz="12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D0D0D"/>
                  </a:solidFill>
                  <a:latin typeface="Segoe UI Semibold"/>
                  <a:cs typeface="Segoe UI" panose="020B0502040204020203" pitchFamily="34" charset="0"/>
                </a:rPr>
              </a:br>
              <a:r>
                <a:rPr lang="en-US" sz="12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D0D0D"/>
                  </a:solidFill>
                  <a:latin typeface="Segoe UI Semibold"/>
                  <a:cs typeface="Segoe UI" panose="020B0502040204020203" pitchFamily="34" charset="0"/>
                </a:rPr>
                <a:t>and public clouds</a:t>
              </a:r>
            </a:p>
          </p:txBody>
        </p:sp>
        <p:sp>
          <p:nvSpPr>
            <p:cNvPr id="121" name="building_1" title="Icon of two tall rectangular buildings of different heights">
              <a:extLst>
                <a:ext uri="{FF2B5EF4-FFF2-40B4-BE49-F238E27FC236}">
                  <a16:creationId xmlns:a16="http://schemas.microsoft.com/office/drawing/2014/main" id="{0ED615BA-A1B2-4F12-BA3F-AE9AAA6FCE0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9112" y="5138164"/>
              <a:ext cx="1350474" cy="1355983"/>
            </a:xfrm>
            <a:custGeom>
              <a:avLst/>
              <a:gdLst>
                <a:gd name="T0" fmla="*/ 140 w 245"/>
                <a:gd name="T1" fmla="*/ 246 h 246"/>
                <a:gd name="T2" fmla="*/ 245 w 245"/>
                <a:gd name="T3" fmla="*/ 0 h 246"/>
                <a:gd name="T4" fmla="*/ 105 w 245"/>
                <a:gd name="T5" fmla="*/ 69 h 246"/>
                <a:gd name="T6" fmla="*/ 0 w 245"/>
                <a:gd name="T7" fmla="*/ 246 h 246"/>
                <a:gd name="T8" fmla="*/ 105 w 245"/>
                <a:gd name="T9" fmla="*/ 69 h 246"/>
                <a:gd name="T10" fmla="*/ 58 w 245"/>
                <a:gd name="T11" fmla="*/ 203 h 246"/>
                <a:gd name="T12" fmla="*/ 45 w 245"/>
                <a:gd name="T13" fmla="*/ 246 h 246"/>
                <a:gd name="T14" fmla="*/ 198 w 245"/>
                <a:gd name="T15" fmla="*/ 203 h 246"/>
                <a:gd name="T16" fmla="*/ 185 w 245"/>
                <a:gd name="T17" fmla="*/ 246 h 246"/>
                <a:gd name="T18" fmla="*/ 179 w 245"/>
                <a:gd name="T19" fmla="*/ 29 h 246"/>
                <a:gd name="T20" fmla="*/ 172 w 245"/>
                <a:gd name="T21" fmla="*/ 38 h 246"/>
                <a:gd name="T22" fmla="*/ 179 w 245"/>
                <a:gd name="T23" fmla="*/ 33 h 246"/>
                <a:gd name="T24" fmla="*/ 214 w 245"/>
                <a:gd name="T25" fmla="*/ 29 h 246"/>
                <a:gd name="T26" fmla="*/ 206 w 245"/>
                <a:gd name="T27" fmla="*/ 38 h 246"/>
                <a:gd name="T28" fmla="*/ 214 w 245"/>
                <a:gd name="T29" fmla="*/ 33 h 246"/>
                <a:gd name="T30" fmla="*/ 179 w 245"/>
                <a:gd name="T31" fmla="*/ 99 h 246"/>
                <a:gd name="T32" fmla="*/ 172 w 245"/>
                <a:gd name="T33" fmla="*/ 107 h 246"/>
                <a:gd name="T34" fmla="*/ 179 w 245"/>
                <a:gd name="T35" fmla="*/ 103 h 246"/>
                <a:gd name="T36" fmla="*/ 214 w 245"/>
                <a:gd name="T37" fmla="*/ 99 h 246"/>
                <a:gd name="T38" fmla="*/ 206 w 245"/>
                <a:gd name="T39" fmla="*/ 107 h 246"/>
                <a:gd name="T40" fmla="*/ 214 w 245"/>
                <a:gd name="T41" fmla="*/ 103 h 246"/>
                <a:gd name="T42" fmla="*/ 179 w 245"/>
                <a:gd name="T43" fmla="*/ 134 h 246"/>
                <a:gd name="T44" fmla="*/ 172 w 245"/>
                <a:gd name="T45" fmla="*/ 142 h 246"/>
                <a:gd name="T46" fmla="*/ 179 w 245"/>
                <a:gd name="T47" fmla="*/ 137 h 246"/>
                <a:gd name="T48" fmla="*/ 214 w 245"/>
                <a:gd name="T49" fmla="*/ 134 h 246"/>
                <a:gd name="T50" fmla="*/ 206 w 245"/>
                <a:gd name="T51" fmla="*/ 142 h 246"/>
                <a:gd name="T52" fmla="*/ 214 w 245"/>
                <a:gd name="T53" fmla="*/ 137 h 246"/>
                <a:gd name="T54" fmla="*/ 179 w 245"/>
                <a:gd name="T55" fmla="*/ 169 h 246"/>
                <a:gd name="T56" fmla="*/ 172 w 245"/>
                <a:gd name="T57" fmla="*/ 177 h 246"/>
                <a:gd name="T58" fmla="*/ 179 w 245"/>
                <a:gd name="T59" fmla="*/ 172 h 246"/>
                <a:gd name="T60" fmla="*/ 214 w 245"/>
                <a:gd name="T61" fmla="*/ 169 h 246"/>
                <a:gd name="T62" fmla="*/ 206 w 245"/>
                <a:gd name="T63" fmla="*/ 177 h 246"/>
                <a:gd name="T64" fmla="*/ 214 w 245"/>
                <a:gd name="T65" fmla="*/ 172 h 246"/>
                <a:gd name="T66" fmla="*/ 179 w 245"/>
                <a:gd name="T67" fmla="*/ 64 h 246"/>
                <a:gd name="T68" fmla="*/ 172 w 245"/>
                <a:gd name="T69" fmla="*/ 73 h 246"/>
                <a:gd name="T70" fmla="*/ 179 w 245"/>
                <a:gd name="T71" fmla="*/ 68 h 246"/>
                <a:gd name="T72" fmla="*/ 214 w 245"/>
                <a:gd name="T73" fmla="*/ 64 h 246"/>
                <a:gd name="T74" fmla="*/ 206 w 245"/>
                <a:gd name="T75" fmla="*/ 73 h 246"/>
                <a:gd name="T76" fmla="*/ 214 w 245"/>
                <a:gd name="T77" fmla="*/ 68 h 246"/>
                <a:gd name="T78" fmla="*/ 39 w 245"/>
                <a:gd name="T79" fmla="*/ 100 h 246"/>
                <a:gd name="T80" fmla="*/ 31 w 245"/>
                <a:gd name="T81" fmla="*/ 108 h 246"/>
                <a:gd name="T82" fmla="*/ 39 w 245"/>
                <a:gd name="T83" fmla="*/ 104 h 246"/>
                <a:gd name="T84" fmla="*/ 74 w 245"/>
                <a:gd name="T85" fmla="*/ 100 h 246"/>
                <a:gd name="T86" fmla="*/ 66 w 245"/>
                <a:gd name="T87" fmla="*/ 108 h 246"/>
                <a:gd name="T88" fmla="*/ 74 w 245"/>
                <a:gd name="T89" fmla="*/ 104 h 246"/>
                <a:gd name="T90" fmla="*/ 39 w 245"/>
                <a:gd name="T91" fmla="*/ 171 h 246"/>
                <a:gd name="T92" fmla="*/ 31 w 245"/>
                <a:gd name="T93" fmla="*/ 179 h 246"/>
                <a:gd name="T94" fmla="*/ 39 w 245"/>
                <a:gd name="T95" fmla="*/ 175 h 246"/>
                <a:gd name="T96" fmla="*/ 74 w 245"/>
                <a:gd name="T97" fmla="*/ 171 h 246"/>
                <a:gd name="T98" fmla="*/ 66 w 245"/>
                <a:gd name="T99" fmla="*/ 179 h 246"/>
                <a:gd name="T100" fmla="*/ 74 w 245"/>
                <a:gd name="T101" fmla="*/ 175 h 246"/>
                <a:gd name="T102" fmla="*/ 39 w 245"/>
                <a:gd name="T103" fmla="*/ 135 h 246"/>
                <a:gd name="T104" fmla="*/ 31 w 245"/>
                <a:gd name="T105" fmla="*/ 144 h 246"/>
                <a:gd name="T106" fmla="*/ 39 w 245"/>
                <a:gd name="T107" fmla="*/ 140 h 246"/>
                <a:gd name="T108" fmla="*/ 74 w 245"/>
                <a:gd name="T109" fmla="*/ 135 h 246"/>
                <a:gd name="T110" fmla="*/ 66 w 245"/>
                <a:gd name="T111" fmla="*/ 144 h 246"/>
                <a:gd name="T112" fmla="*/ 74 w 245"/>
                <a:gd name="T113" fmla="*/ 14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246">
                  <a:moveTo>
                    <a:pt x="245" y="246"/>
                  </a:moveTo>
                  <a:lnTo>
                    <a:pt x="140" y="246"/>
                  </a:lnTo>
                  <a:lnTo>
                    <a:pt x="140" y="0"/>
                  </a:lnTo>
                  <a:lnTo>
                    <a:pt x="245" y="0"/>
                  </a:lnTo>
                  <a:lnTo>
                    <a:pt x="245" y="246"/>
                  </a:lnTo>
                  <a:moveTo>
                    <a:pt x="105" y="69"/>
                  </a:moveTo>
                  <a:lnTo>
                    <a:pt x="0" y="69"/>
                  </a:lnTo>
                  <a:lnTo>
                    <a:pt x="0" y="246"/>
                  </a:lnTo>
                  <a:lnTo>
                    <a:pt x="105" y="246"/>
                  </a:lnTo>
                  <a:lnTo>
                    <a:pt x="105" y="69"/>
                  </a:lnTo>
                  <a:moveTo>
                    <a:pt x="58" y="246"/>
                  </a:moveTo>
                  <a:lnTo>
                    <a:pt x="58" y="203"/>
                  </a:lnTo>
                  <a:lnTo>
                    <a:pt x="45" y="203"/>
                  </a:lnTo>
                  <a:lnTo>
                    <a:pt x="45" y="246"/>
                  </a:lnTo>
                  <a:moveTo>
                    <a:pt x="198" y="246"/>
                  </a:moveTo>
                  <a:lnTo>
                    <a:pt x="198" y="203"/>
                  </a:lnTo>
                  <a:lnTo>
                    <a:pt x="185" y="203"/>
                  </a:lnTo>
                  <a:lnTo>
                    <a:pt x="185" y="246"/>
                  </a:lnTo>
                  <a:moveTo>
                    <a:pt x="179" y="33"/>
                  </a:moveTo>
                  <a:lnTo>
                    <a:pt x="179" y="29"/>
                  </a:lnTo>
                  <a:lnTo>
                    <a:pt x="172" y="29"/>
                  </a:lnTo>
                  <a:lnTo>
                    <a:pt x="172" y="38"/>
                  </a:lnTo>
                  <a:lnTo>
                    <a:pt x="179" y="38"/>
                  </a:lnTo>
                  <a:lnTo>
                    <a:pt x="179" y="33"/>
                  </a:lnTo>
                  <a:moveTo>
                    <a:pt x="214" y="33"/>
                  </a:moveTo>
                  <a:lnTo>
                    <a:pt x="214" y="29"/>
                  </a:lnTo>
                  <a:lnTo>
                    <a:pt x="206" y="29"/>
                  </a:lnTo>
                  <a:lnTo>
                    <a:pt x="206" y="38"/>
                  </a:lnTo>
                  <a:lnTo>
                    <a:pt x="214" y="38"/>
                  </a:lnTo>
                  <a:lnTo>
                    <a:pt x="214" y="33"/>
                  </a:lnTo>
                  <a:moveTo>
                    <a:pt x="179" y="103"/>
                  </a:moveTo>
                  <a:lnTo>
                    <a:pt x="179" y="99"/>
                  </a:lnTo>
                  <a:lnTo>
                    <a:pt x="172" y="99"/>
                  </a:lnTo>
                  <a:lnTo>
                    <a:pt x="172" y="107"/>
                  </a:lnTo>
                  <a:lnTo>
                    <a:pt x="179" y="107"/>
                  </a:lnTo>
                  <a:lnTo>
                    <a:pt x="179" y="103"/>
                  </a:lnTo>
                  <a:moveTo>
                    <a:pt x="214" y="103"/>
                  </a:moveTo>
                  <a:lnTo>
                    <a:pt x="214" y="99"/>
                  </a:lnTo>
                  <a:lnTo>
                    <a:pt x="206" y="99"/>
                  </a:lnTo>
                  <a:lnTo>
                    <a:pt x="206" y="107"/>
                  </a:lnTo>
                  <a:lnTo>
                    <a:pt x="214" y="107"/>
                  </a:lnTo>
                  <a:lnTo>
                    <a:pt x="214" y="103"/>
                  </a:lnTo>
                  <a:moveTo>
                    <a:pt x="179" y="137"/>
                  </a:moveTo>
                  <a:lnTo>
                    <a:pt x="179" y="134"/>
                  </a:lnTo>
                  <a:lnTo>
                    <a:pt x="172" y="134"/>
                  </a:lnTo>
                  <a:lnTo>
                    <a:pt x="172" y="142"/>
                  </a:lnTo>
                  <a:lnTo>
                    <a:pt x="179" y="142"/>
                  </a:lnTo>
                  <a:lnTo>
                    <a:pt x="179" y="137"/>
                  </a:lnTo>
                  <a:moveTo>
                    <a:pt x="214" y="137"/>
                  </a:moveTo>
                  <a:lnTo>
                    <a:pt x="214" y="134"/>
                  </a:lnTo>
                  <a:lnTo>
                    <a:pt x="206" y="134"/>
                  </a:lnTo>
                  <a:lnTo>
                    <a:pt x="206" y="142"/>
                  </a:lnTo>
                  <a:lnTo>
                    <a:pt x="214" y="142"/>
                  </a:lnTo>
                  <a:lnTo>
                    <a:pt x="214" y="137"/>
                  </a:lnTo>
                  <a:moveTo>
                    <a:pt x="179" y="172"/>
                  </a:moveTo>
                  <a:lnTo>
                    <a:pt x="179" y="169"/>
                  </a:lnTo>
                  <a:lnTo>
                    <a:pt x="172" y="169"/>
                  </a:lnTo>
                  <a:lnTo>
                    <a:pt x="172" y="177"/>
                  </a:lnTo>
                  <a:lnTo>
                    <a:pt x="179" y="177"/>
                  </a:lnTo>
                  <a:lnTo>
                    <a:pt x="179" y="172"/>
                  </a:lnTo>
                  <a:moveTo>
                    <a:pt x="214" y="172"/>
                  </a:moveTo>
                  <a:lnTo>
                    <a:pt x="214" y="169"/>
                  </a:lnTo>
                  <a:lnTo>
                    <a:pt x="206" y="169"/>
                  </a:lnTo>
                  <a:lnTo>
                    <a:pt x="206" y="177"/>
                  </a:lnTo>
                  <a:lnTo>
                    <a:pt x="214" y="177"/>
                  </a:lnTo>
                  <a:lnTo>
                    <a:pt x="214" y="172"/>
                  </a:lnTo>
                  <a:moveTo>
                    <a:pt x="179" y="68"/>
                  </a:moveTo>
                  <a:lnTo>
                    <a:pt x="179" y="64"/>
                  </a:lnTo>
                  <a:lnTo>
                    <a:pt x="172" y="64"/>
                  </a:lnTo>
                  <a:lnTo>
                    <a:pt x="172" y="73"/>
                  </a:lnTo>
                  <a:lnTo>
                    <a:pt x="179" y="73"/>
                  </a:lnTo>
                  <a:lnTo>
                    <a:pt x="179" y="68"/>
                  </a:lnTo>
                  <a:moveTo>
                    <a:pt x="214" y="68"/>
                  </a:moveTo>
                  <a:lnTo>
                    <a:pt x="214" y="64"/>
                  </a:lnTo>
                  <a:lnTo>
                    <a:pt x="206" y="64"/>
                  </a:lnTo>
                  <a:lnTo>
                    <a:pt x="206" y="73"/>
                  </a:lnTo>
                  <a:lnTo>
                    <a:pt x="214" y="73"/>
                  </a:lnTo>
                  <a:lnTo>
                    <a:pt x="214" y="68"/>
                  </a:lnTo>
                  <a:moveTo>
                    <a:pt x="39" y="104"/>
                  </a:moveTo>
                  <a:lnTo>
                    <a:pt x="39" y="100"/>
                  </a:lnTo>
                  <a:lnTo>
                    <a:pt x="31" y="100"/>
                  </a:lnTo>
                  <a:lnTo>
                    <a:pt x="31" y="108"/>
                  </a:lnTo>
                  <a:lnTo>
                    <a:pt x="39" y="108"/>
                  </a:lnTo>
                  <a:lnTo>
                    <a:pt x="39" y="104"/>
                  </a:lnTo>
                  <a:moveTo>
                    <a:pt x="74" y="104"/>
                  </a:moveTo>
                  <a:lnTo>
                    <a:pt x="74" y="100"/>
                  </a:lnTo>
                  <a:lnTo>
                    <a:pt x="66" y="100"/>
                  </a:lnTo>
                  <a:lnTo>
                    <a:pt x="66" y="108"/>
                  </a:lnTo>
                  <a:lnTo>
                    <a:pt x="74" y="108"/>
                  </a:lnTo>
                  <a:lnTo>
                    <a:pt x="74" y="104"/>
                  </a:lnTo>
                  <a:moveTo>
                    <a:pt x="39" y="175"/>
                  </a:moveTo>
                  <a:lnTo>
                    <a:pt x="39" y="171"/>
                  </a:lnTo>
                  <a:lnTo>
                    <a:pt x="31" y="171"/>
                  </a:lnTo>
                  <a:lnTo>
                    <a:pt x="31" y="179"/>
                  </a:lnTo>
                  <a:lnTo>
                    <a:pt x="39" y="179"/>
                  </a:lnTo>
                  <a:lnTo>
                    <a:pt x="39" y="175"/>
                  </a:lnTo>
                  <a:moveTo>
                    <a:pt x="74" y="175"/>
                  </a:moveTo>
                  <a:lnTo>
                    <a:pt x="74" y="171"/>
                  </a:lnTo>
                  <a:lnTo>
                    <a:pt x="66" y="171"/>
                  </a:lnTo>
                  <a:lnTo>
                    <a:pt x="66" y="179"/>
                  </a:lnTo>
                  <a:lnTo>
                    <a:pt x="74" y="179"/>
                  </a:lnTo>
                  <a:lnTo>
                    <a:pt x="74" y="175"/>
                  </a:lnTo>
                  <a:moveTo>
                    <a:pt x="39" y="140"/>
                  </a:moveTo>
                  <a:lnTo>
                    <a:pt x="39" y="135"/>
                  </a:lnTo>
                  <a:lnTo>
                    <a:pt x="31" y="135"/>
                  </a:lnTo>
                  <a:lnTo>
                    <a:pt x="31" y="144"/>
                  </a:lnTo>
                  <a:lnTo>
                    <a:pt x="39" y="144"/>
                  </a:lnTo>
                  <a:lnTo>
                    <a:pt x="39" y="140"/>
                  </a:lnTo>
                  <a:moveTo>
                    <a:pt x="74" y="140"/>
                  </a:moveTo>
                  <a:lnTo>
                    <a:pt x="74" y="135"/>
                  </a:lnTo>
                  <a:lnTo>
                    <a:pt x="66" y="135"/>
                  </a:lnTo>
                  <a:lnTo>
                    <a:pt x="66" y="144"/>
                  </a:lnTo>
                  <a:lnTo>
                    <a:pt x="74" y="144"/>
                  </a:lnTo>
                  <a:lnTo>
                    <a:pt x="74" y="14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1324" kern="12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monitor" title="Icon of a monitor">
              <a:extLst>
                <a:ext uri="{FF2B5EF4-FFF2-40B4-BE49-F238E27FC236}">
                  <a16:creationId xmlns:a16="http://schemas.microsoft.com/office/drawing/2014/main" id="{5A6C94ED-CC93-48C5-BFB0-D6B369C9ABE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31838" y="5047180"/>
              <a:ext cx="457200" cy="35039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1324" kern="12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94F75C8-4E60-4519-A928-13558D552E4D}"/>
                </a:ext>
              </a:extLst>
            </p:cNvPr>
            <p:cNvGrpSpPr/>
            <p:nvPr/>
          </p:nvGrpSpPr>
          <p:grpSpPr>
            <a:xfrm>
              <a:off x="717184" y="5523942"/>
              <a:ext cx="486508" cy="587078"/>
              <a:chOff x="668872" y="5764009"/>
              <a:chExt cx="486508" cy="587078"/>
            </a:xfrm>
          </p:grpSpPr>
          <p:sp>
            <p:nvSpPr>
              <p:cNvPr id="123" name="server" title="Icon of a server tower">
                <a:extLst>
                  <a:ext uri="{FF2B5EF4-FFF2-40B4-BE49-F238E27FC236}">
                    <a16:creationId xmlns:a16="http://schemas.microsoft.com/office/drawing/2014/main" id="{D6689A97-6683-4586-9E57-7BD1507E3C1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68872" y="5764009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675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" name="server" title="Icon of a server tower">
                <a:extLst>
                  <a:ext uri="{FF2B5EF4-FFF2-40B4-BE49-F238E27FC236}">
                    <a16:creationId xmlns:a16="http://schemas.microsoft.com/office/drawing/2014/main" id="{1BC3941C-6F76-44BE-8797-F82B02DDDA2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1661" y="5764009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675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server" title="Icon of a server tower">
                <a:extLst>
                  <a:ext uri="{FF2B5EF4-FFF2-40B4-BE49-F238E27FC236}">
                    <a16:creationId xmlns:a16="http://schemas.microsoft.com/office/drawing/2014/main" id="{606AA216-545F-4C84-8BFE-22A2D7625721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5267" y="5945155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675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6E03DA-71EC-495F-9200-CE457CF224D2}"/>
                </a:ext>
              </a:extLst>
            </p:cNvPr>
            <p:cNvGrpSpPr/>
            <p:nvPr/>
          </p:nvGrpSpPr>
          <p:grpSpPr>
            <a:xfrm>
              <a:off x="1403033" y="5275496"/>
              <a:ext cx="505061" cy="526333"/>
              <a:chOff x="1252560" y="5449400"/>
              <a:chExt cx="505061" cy="526333"/>
            </a:xfrm>
          </p:grpSpPr>
          <p:sp>
            <p:nvSpPr>
              <p:cNvPr id="139" name="server" title="Icon of a server tower">
                <a:extLst>
                  <a:ext uri="{FF2B5EF4-FFF2-40B4-BE49-F238E27FC236}">
                    <a16:creationId xmlns:a16="http://schemas.microsoft.com/office/drawing/2014/main" id="{4C092682-E1B2-4763-BE76-6AEA976C259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52560" y="5449400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675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33E27A72-9F38-4F43-AE3B-89A1CF5F9B8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69326" y="5620461"/>
                <a:ext cx="388295" cy="355272"/>
                <a:chOff x="4475586" y="2774300"/>
                <a:chExt cx="954390" cy="873220"/>
              </a:xfrm>
              <a:solidFill>
                <a:schemeClr val="bg1"/>
              </a:solidFill>
            </p:grpSpPr>
            <p:grpSp>
              <p:nvGrpSpPr>
                <p:cNvPr id="127" name="Group 126">
                  <a:extLst>
                    <a:ext uri="{FF2B5EF4-FFF2-40B4-BE49-F238E27FC236}">
                      <a16:creationId xmlns:a16="http://schemas.microsoft.com/office/drawing/2014/main" id="{914CE635-01C3-47AA-B262-256C1EE3FF4A}"/>
                    </a:ext>
                  </a:extLst>
                </p:cNvPr>
                <p:cNvGrpSpPr/>
                <p:nvPr/>
              </p:nvGrpSpPr>
              <p:grpSpPr>
                <a:xfrm>
                  <a:off x="4475586" y="2774300"/>
                  <a:ext cx="867747" cy="807096"/>
                  <a:chOff x="4475583" y="2774302"/>
                  <a:chExt cx="867748" cy="807098"/>
                </a:xfrm>
                <a:grpFill/>
              </p:grpSpPr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20F348AD-5C8D-4508-ABBF-F72D4257A76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05548" y="2774302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28843651-28F0-4785-BE70-5E3B1AB0D7A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05548" y="3341914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C690001F-8C2C-49D0-B6BC-89DCC07BA7C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583" y="3058108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77697F9B-9D6B-4B9C-8EC8-871F13512C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5512" y="3058108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B9A632AB-8C80-4E7E-A0C5-4F009792F02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62932" y="2774302"/>
                    <a:ext cx="177855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20EDA7D0-3157-472B-BB34-2EBAF73F95F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583" y="2774302"/>
                    <a:ext cx="177855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D9C33366-3529-4526-9B51-29011FEBEA7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583" y="3341914"/>
                    <a:ext cx="177855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128" name="Freeform: Shape 127">
                  <a:extLst>
                    <a:ext uri="{FF2B5EF4-FFF2-40B4-BE49-F238E27FC236}">
                      <a16:creationId xmlns:a16="http://schemas.microsoft.com/office/drawing/2014/main" id="{AB4A5D50-1103-4699-BBC4-577C0DE7D716}"/>
                    </a:ext>
                  </a:extLst>
                </p:cNvPr>
                <p:cNvSpPr/>
                <p:nvPr/>
              </p:nvSpPr>
              <p:spPr>
                <a:xfrm>
                  <a:off x="5078028" y="3132220"/>
                  <a:ext cx="351948" cy="515300"/>
                </a:xfrm>
                <a:custGeom>
                  <a:avLst/>
                  <a:gdLst>
                    <a:gd name="connsiteX0" fmla="*/ 338211 w 361950"/>
                    <a:gd name="connsiteY0" fmla="*/ 271939 h 523875"/>
                    <a:gd name="connsiteX1" fmla="*/ 260106 w 361950"/>
                    <a:gd name="connsiteY1" fmla="*/ 340519 h 523875"/>
                    <a:gd name="connsiteX2" fmla="*/ 234388 w 361950"/>
                    <a:gd name="connsiteY2" fmla="*/ 247174 h 523875"/>
                    <a:gd name="connsiteX3" fmla="*/ 153426 w 361950"/>
                    <a:gd name="connsiteY3" fmla="*/ 7144 h 523875"/>
                    <a:gd name="connsiteX4" fmla="*/ 91513 w 361950"/>
                    <a:gd name="connsiteY4" fmla="*/ 197644 h 523875"/>
                    <a:gd name="connsiteX5" fmla="*/ 20076 w 361950"/>
                    <a:gd name="connsiteY5" fmla="*/ 281464 h 523875"/>
                    <a:gd name="connsiteX6" fmla="*/ 79131 w 361950"/>
                    <a:gd name="connsiteY6" fmla="*/ 488156 h 523875"/>
                    <a:gd name="connsiteX7" fmla="*/ 115326 w 361950"/>
                    <a:gd name="connsiteY7" fmla="*/ 296704 h 523875"/>
                    <a:gd name="connsiteX8" fmla="*/ 139138 w 361950"/>
                    <a:gd name="connsiteY8" fmla="*/ 428149 h 523875"/>
                    <a:gd name="connsiteX9" fmla="*/ 182953 w 361950"/>
                    <a:gd name="connsiteY9" fmla="*/ 522446 h 523875"/>
                    <a:gd name="connsiteX10" fmla="*/ 344878 w 361950"/>
                    <a:gd name="connsiteY10" fmla="*/ 413861 h 523875"/>
                    <a:gd name="connsiteX11" fmla="*/ 338211 w 361950"/>
                    <a:gd name="connsiteY11" fmla="*/ 271939 h 523875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12" fmla="*/ 331068 w 351949"/>
                    <a:gd name="connsiteY12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1949" h="515302">
                      <a:moveTo>
                        <a:pt x="331068" y="264795"/>
                      </a:moveTo>
                      <a:cubicBezTo>
                        <a:pt x="332248" y="317591"/>
                        <a:pt x="284441" y="351336"/>
                        <a:pt x="252963" y="333375"/>
                      </a:cubicBezTo>
                      <a:cubicBezTo>
                        <a:pt x="215815" y="320040"/>
                        <a:pt x="201528" y="277177"/>
                        <a:pt x="227245" y="240030"/>
                      </a:cubicBezTo>
                      <a:cubicBezTo>
                        <a:pt x="285348" y="162877"/>
                        <a:pt x="242485" y="41910"/>
                        <a:pt x="146283" y="0"/>
                      </a:cubicBezTo>
                      <a:cubicBezTo>
                        <a:pt x="190098" y="82867"/>
                        <a:pt x="123423" y="158115"/>
                        <a:pt x="84370" y="190500"/>
                      </a:cubicBezTo>
                      <a:cubicBezTo>
                        <a:pt x="46270" y="221932"/>
                        <a:pt x="20553" y="255270"/>
                        <a:pt x="12933" y="274320"/>
                      </a:cubicBezTo>
                      <a:cubicBezTo>
                        <a:pt x="-26120" y="368617"/>
                        <a:pt x="31983" y="459105"/>
                        <a:pt x="71988" y="481012"/>
                      </a:cubicBezTo>
                      <a:cubicBezTo>
                        <a:pt x="53890" y="440055"/>
                        <a:pt x="37698" y="362902"/>
                        <a:pt x="108183" y="289560"/>
                      </a:cubicBezTo>
                      <a:cubicBezTo>
                        <a:pt x="108183" y="289560"/>
                        <a:pt x="88181" y="367665"/>
                        <a:pt x="131995" y="421005"/>
                      </a:cubicBezTo>
                      <a:cubicBezTo>
                        <a:pt x="175810" y="475297"/>
                        <a:pt x="175810" y="515302"/>
                        <a:pt x="175810" y="515302"/>
                      </a:cubicBezTo>
                      <a:cubicBezTo>
                        <a:pt x="244390" y="515302"/>
                        <a:pt x="310113" y="474345"/>
                        <a:pt x="337735" y="406717"/>
                      </a:cubicBezTo>
                      <a:cubicBezTo>
                        <a:pt x="356785" y="365760"/>
                        <a:pt x="358691" y="301942"/>
                        <a:pt x="331068" y="264795"/>
                      </a:cubicBez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srgbClr val="505050"/>
                    </a:solidFill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78" name="Freeform 95">
              <a:extLst>
                <a:ext uri="{FF2B5EF4-FFF2-40B4-BE49-F238E27FC236}">
                  <a16:creationId xmlns:a16="http://schemas.microsoft.com/office/drawing/2014/main" id="{585B7718-F099-45B8-9B6E-5113E3FA6D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280" y="1337965"/>
              <a:ext cx="2843200" cy="1752973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8D7"/>
            </a:solidFill>
            <a:ln w="381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68541" tIns="34271" rIns="68541" bIns="34271" numCol="1" anchor="t" anchorCtr="0" compatLnSpc="1">
              <a:prstTxWarp prst="textNoShape">
                <a:avLst/>
              </a:prstTxWarp>
            </a:bodyPr>
            <a:lstStyle/>
            <a:p>
              <a:pPr defTabSz="685274">
                <a:buClrTx/>
                <a:defRPr/>
              </a:pPr>
              <a:endParaRPr lang="en-US" sz="135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E2CDCFDD-033F-4241-89E7-9528F52C8691}"/>
                </a:ext>
              </a:extLst>
            </p:cNvPr>
            <p:cNvGrpSpPr/>
            <p:nvPr/>
          </p:nvGrpSpPr>
          <p:grpSpPr>
            <a:xfrm>
              <a:off x="1118213" y="2584830"/>
              <a:ext cx="452148" cy="452148"/>
              <a:chOff x="2789237" y="1642042"/>
              <a:chExt cx="461215" cy="461215"/>
            </a:xfrm>
          </p:grpSpPr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DEFD094A-86DA-4254-9804-363596B2A453}"/>
                  </a:ext>
                </a:extLst>
              </p:cNvPr>
              <p:cNvSpPr/>
              <p:nvPr/>
            </p:nvSpPr>
            <p:spPr>
              <a:xfrm>
                <a:off x="2789237" y="1642042"/>
                <a:ext cx="461215" cy="461215"/>
              </a:xfrm>
              <a:prstGeom prst="rect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274">
                  <a:buClrTx/>
                  <a:defRPr/>
                </a:pPr>
                <a:endParaRPr lang="en-US" sz="1350">
                  <a:solidFill>
                    <a:prstClr val="white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308" name="Picture 31">
                <a:extLst>
                  <a:ext uri="{FF2B5EF4-FFF2-40B4-BE49-F238E27FC236}">
                    <a16:creationId xmlns:a16="http://schemas.microsoft.com/office/drawing/2014/main" id="{60881100-881E-4ED2-ABDE-35BCB38A6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2472" y="1744240"/>
                <a:ext cx="424515" cy="274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94B5DD20-D55A-4592-A52B-899CD194BA1D}"/>
                </a:ext>
              </a:extLst>
            </p:cNvPr>
            <p:cNvSpPr/>
            <p:nvPr/>
          </p:nvSpPr>
          <p:spPr>
            <a:xfrm>
              <a:off x="846565" y="1596805"/>
              <a:ext cx="1468493" cy="246221"/>
            </a:xfrm>
            <a:prstGeom prst="rect">
              <a:avLst/>
            </a:prstGeom>
            <a:ln w="19050">
              <a:noFill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38259" fontAlgn="base">
                <a:spcAft>
                  <a:spcPct val="0"/>
                </a:spcAft>
                <a:buClrTx/>
                <a:defRPr/>
              </a:pPr>
              <a:r>
                <a:rPr lang="en-US" sz="12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Semibold"/>
                  <a:cs typeface="Segoe UI" panose="020B0502040204020203" pitchFamily="34" charset="0"/>
                </a:rPr>
                <a:t>Azure</a:t>
              </a:r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9795A6C2-62A0-40EA-A8D3-B355C28F289D}"/>
                </a:ext>
              </a:extLst>
            </p:cNvPr>
            <p:cNvSpPr/>
            <p:nvPr/>
          </p:nvSpPr>
          <p:spPr bwMode="auto">
            <a:xfrm>
              <a:off x="455734" y="1955871"/>
              <a:ext cx="1188980" cy="1219481"/>
            </a:xfrm>
            <a:prstGeom prst="rect">
              <a:avLst/>
            </a:prstGeom>
            <a:solidFill>
              <a:srgbClr val="FFFFFF"/>
            </a:solidFill>
            <a:ln w="25400" cap="sq" cmpd="sng" algn="ctr">
              <a:solidFill>
                <a:srgbClr val="0078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F3117691-E8DD-4163-9817-5A7E5EDA4BAB}"/>
                </a:ext>
              </a:extLst>
            </p:cNvPr>
            <p:cNvSpPr/>
            <p:nvPr/>
          </p:nvSpPr>
          <p:spPr bwMode="auto">
            <a:xfrm>
              <a:off x="1725983" y="2005219"/>
              <a:ext cx="1073031" cy="983075"/>
            </a:xfrm>
            <a:prstGeom prst="rect">
              <a:avLst/>
            </a:prstGeom>
            <a:solidFill>
              <a:srgbClr val="0078D7"/>
            </a:solidFill>
            <a:ln w="25400" cap="sq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77" name="Picture 276">
              <a:extLst>
                <a:ext uri="{FF2B5EF4-FFF2-40B4-BE49-F238E27FC236}">
                  <a16:creationId xmlns:a16="http://schemas.microsoft.com/office/drawing/2014/main" id="{4375FF19-2AEE-465D-BA33-82F6FEA1B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2607" y="2153263"/>
              <a:ext cx="765016" cy="729155"/>
            </a:xfrm>
            <a:prstGeom prst="rect">
              <a:avLst/>
            </a:prstGeom>
          </p:spPr>
        </p:pic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812F923-7DA0-4227-A775-E018AD1053E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909" y="2050421"/>
              <a:ext cx="561627" cy="513858"/>
              <a:chOff x="4475583" y="2774302"/>
              <a:chExt cx="954393" cy="873218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F14AD19-DFD1-488C-BFCB-8D6942453D4A}"/>
                  </a:ext>
                </a:extLst>
              </p:cNvPr>
              <p:cNvGrpSpPr/>
              <p:nvPr/>
            </p:nvGrpSpPr>
            <p:grpSpPr>
              <a:xfrm>
                <a:off x="4475583" y="2774302"/>
                <a:ext cx="867748" cy="807098"/>
                <a:chOff x="4475583" y="2774302"/>
                <a:chExt cx="867748" cy="807098"/>
              </a:xfrm>
            </p:grpSpPr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C283E7A9-EE56-4924-AAC0-3E440830192F}"/>
                    </a:ext>
                  </a:extLst>
                </p:cNvPr>
                <p:cNvSpPr/>
                <p:nvPr/>
              </p:nvSpPr>
              <p:spPr bwMode="auto">
                <a:xfrm>
                  <a:off x="4705548" y="2774302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13D2A2E0-3C7F-4A7E-BF6B-000F9C4144D2}"/>
                    </a:ext>
                  </a:extLst>
                </p:cNvPr>
                <p:cNvSpPr/>
                <p:nvPr/>
              </p:nvSpPr>
              <p:spPr bwMode="auto">
                <a:xfrm>
                  <a:off x="4705548" y="3341914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9DD72EC2-6E1C-45BE-817B-B1D4ECB425D4}"/>
                    </a:ext>
                  </a:extLst>
                </p:cNvPr>
                <p:cNvSpPr/>
                <p:nvPr/>
              </p:nvSpPr>
              <p:spPr bwMode="auto">
                <a:xfrm>
                  <a:off x="4475583" y="3058108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FBBE23E0-1729-40F9-AB98-354B13895099}"/>
                    </a:ext>
                  </a:extLst>
                </p:cNvPr>
                <p:cNvSpPr/>
                <p:nvPr/>
              </p:nvSpPr>
              <p:spPr bwMode="auto">
                <a:xfrm>
                  <a:off x="4935512" y="3058108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F1E628A7-F8BF-4346-9225-AE9CDFD17CB9}"/>
                    </a:ext>
                  </a:extLst>
                </p:cNvPr>
                <p:cNvSpPr/>
                <p:nvPr/>
              </p:nvSpPr>
              <p:spPr bwMode="auto">
                <a:xfrm>
                  <a:off x="5162932" y="2774302"/>
                  <a:ext cx="177855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88892ED7-AE9D-496F-8B1B-94AE439B2797}"/>
                    </a:ext>
                  </a:extLst>
                </p:cNvPr>
                <p:cNvSpPr/>
                <p:nvPr/>
              </p:nvSpPr>
              <p:spPr bwMode="auto">
                <a:xfrm>
                  <a:off x="4475583" y="2774302"/>
                  <a:ext cx="177855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07F380EE-72BC-477A-BA67-A66F699F2873}"/>
                    </a:ext>
                  </a:extLst>
                </p:cNvPr>
                <p:cNvSpPr/>
                <p:nvPr/>
              </p:nvSpPr>
              <p:spPr bwMode="auto">
                <a:xfrm>
                  <a:off x="4475583" y="3341914"/>
                  <a:ext cx="177855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8AA5D01-DB63-4299-841E-E76829FFE589}"/>
                  </a:ext>
                </a:extLst>
              </p:cNvPr>
              <p:cNvSpPr/>
              <p:nvPr/>
            </p:nvSpPr>
            <p:spPr>
              <a:xfrm>
                <a:off x="5078027" y="3132218"/>
                <a:ext cx="351949" cy="515302"/>
              </a:xfrm>
              <a:custGeom>
                <a:avLst/>
                <a:gdLst>
                  <a:gd name="connsiteX0" fmla="*/ 338211 w 361950"/>
                  <a:gd name="connsiteY0" fmla="*/ 271939 h 523875"/>
                  <a:gd name="connsiteX1" fmla="*/ 260106 w 361950"/>
                  <a:gd name="connsiteY1" fmla="*/ 340519 h 523875"/>
                  <a:gd name="connsiteX2" fmla="*/ 234388 w 361950"/>
                  <a:gd name="connsiteY2" fmla="*/ 247174 h 523875"/>
                  <a:gd name="connsiteX3" fmla="*/ 153426 w 361950"/>
                  <a:gd name="connsiteY3" fmla="*/ 7144 h 523875"/>
                  <a:gd name="connsiteX4" fmla="*/ 91513 w 361950"/>
                  <a:gd name="connsiteY4" fmla="*/ 197644 h 523875"/>
                  <a:gd name="connsiteX5" fmla="*/ 20076 w 361950"/>
                  <a:gd name="connsiteY5" fmla="*/ 281464 h 523875"/>
                  <a:gd name="connsiteX6" fmla="*/ 79131 w 361950"/>
                  <a:gd name="connsiteY6" fmla="*/ 488156 h 523875"/>
                  <a:gd name="connsiteX7" fmla="*/ 115326 w 361950"/>
                  <a:gd name="connsiteY7" fmla="*/ 296704 h 523875"/>
                  <a:gd name="connsiteX8" fmla="*/ 139138 w 361950"/>
                  <a:gd name="connsiteY8" fmla="*/ 428149 h 523875"/>
                  <a:gd name="connsiteX9" fmla="*/ 182953 w 361950"/>
                  <a:gd name="connsiteY9" fmla="*/ 522446 h 523875"/>
                  <a:gd name="connsiteX10" fmla="*/ 344878 w 361950"/>
                  <a:gd name="connsiteY10" fmla="*/ 413861 h 523875"/>
                  <a:gd name="connsiteX11" fmla="*/ 338211 w 361950"/>
                  <a:gd name="connsiteY11" fmla="*/ 271939 h 523875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12" fmla="*/ 331068 w 351949"/>
                  <a:gd name="connsiteY12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1949" h="515302">
                    <a:moveTo>
                      <a:pt x="331068" y="264795"/>
                    </a:moveTo>
                    <a:cubicBezTo>
                      <a:pt x="332248" y="317591"/>
                      <a:pt x="284441" y="351336"/>
                      <a:pt x="252963" y="333375"/>
                    </a:cubicBezTo>
                    <a:cubicBezTo>
                      <a:pt x="215815" y="320040"/>
                      <a:pt x="201528" y="277177"/>
                      <a:pt x="227245" y="240030"/>
                    </a:cubicBezTo>
                    <a:cubicBezTo>
                      <a:pt x="285348" y="162877"/>
                      <a:pt x="242485" y="41910"/>
                      <a:pt x="146283" y="0"/>
                    </a:cubicBezTo>
                    <a:cubicBezTo>
                      <a:pt x="190098" y="82867"/>
                      <a:pt x="123423" y="158115"/>
                      <a:pt x="84370" y="190500"/>
                    </a:cubicBezTo>
                    <a:cubicBezTo>
                      <a:pt x="46270" y="221932"/>
                      <a:pt x="20553" y="255270"/>
                      <a:pt x="12933" y="274320"/>
                    </a:cubicBezTo>
                    <a:cubicBezTo>
                      <a:pt x="-26120" y="368617"/>
                      <a:pt x="31983" y="459105"/>
                      <a:pt x="71988" y="481012"/>
                    </a:cubicBezTo>
                    <a:cubicBezTo>
                      <a:pt x="53890" y="440055"/>
                      <a:pt x="37698" y="362902"/>
                      <a:pt x="108183" y="289560"/>
                    </a:cubicBezTo>
                    <a:cubicBezTo>
                      <a:pt x="108183" y="289560"/>
                      <a:pt x="88181" y="367665"/>
                      <a:pt x="131995" y="421005"/>
                    </a:cubicBezTo>
                    <a:cubicBezTo>
                      <a:pt x="175810" y="475297"/>
                      <a:pt x="175810" y="515302"/>
                      <a:pt x="175810" y="515302"/>
                    </a:cubicBezTo>
                    <a:cubicBezTo>
                      <a:pt x="244390" y="515302"/>
                      <a:pt x="310113" y="474345"/>
                      <a:pt x="337735" y="406717"/>
                    </a:cubicBezTo>
                    <a:cubicBezTo>
                      <a:pt x="356785" y="365760"/>
                      <a:pt x="358691" y="301942"/>
                      <a:pt x="331068" y="264795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  <a:defRPr/>
                </a:pPr>
                <a:endParaRPr lang="en-US" sz="1350" kern="1200" dirty="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C96223B2-48E1-4A20-B191-1B1F4A105F53}"/>
                </a:ext>
              </a:extLst>
            </p:cNvPr>
            <p:cNvGrpSpPr/>
            <p:nvPr/>
          </p:nvGrpSpPr>
          <p:grpSpPr>
            <a:xfrm>
              <a:off x="584227" y="2651999"/>
              <a:ext cx="589305" cy="451638"/>
              <a:chOff x="2874388" y="4218652"/>
              <a:chExt cx="665630" cy="510133"/>
            </a:xfrm>
          </p:grpSpPr>
          <p:sp>
            <p:nvSpPr>
              <p:cNvPr id="117" name="monitor" title="Icon of a monitor">
                <a:extLst>
                  <a:ext uri="{FF2B5EF4-FFF2-40B4-BE49-F238E27FC236}">
                    <a16:creationId xmlns:a16="http://schemas.microsoft.com/office/drawing/2014/main" id="{278CE814-F830-4C7C-BD03-E07C15322B2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874388" y="4218652"/>
                <a:ext cx="665630" cy="51013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1324" kern="120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id="{D6F50642-E696-4907-87C3-9977771AF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8143" y="4347647"/>
                <a:ext cx="127161" cy="219871"/>
              </a:xfrm>
              <a:custGeom>
                <a:avLst/>
                <a:gdLst>
                  <a:gd name="T0" fmla="*/ 0 w 374"/>
                  <a:gd name="T1" fmla="*/ 219353 h 645"/>
                  <a:gd name="T2" fmla="*/ 0 w 374"/>
                  <a:gd name="T3" fmla="*/ 658058 h 645"/>
                  <a:gd name="T4" fmla="*/ 381571 w 374"/>
                  <a:gd name="T5" fmla="*/ 437685 h 645"/>
                  <a:gd name="T6" fmla="*/ 381571 w 374"/>
                  <a:gd name="T7" fmla="*/ 0 h 645"/>
                  <a:gd name="T8" fmla="*/ 0 w 374"/>
                  <a:gd name="T9" fmla="*/ 219353 h 645"/>
                  <a:gd name="T10" fmla="*/ 0 w 374"/>
                  <a:gd name="T11" fmla="*/ 219353 h 645"/>
                  <a:gd name="T12" fmla="*/ 0 w 374"/>
                  <a:gd name="T13" fmla="*/ 219353 h 6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4" h="645">
                    <a:moveTo>
                      <a:pt x="0" y="215"/>
                    </a:moveTo>
                    <a:lnTo>
                      <a:pt x="0" y="645"/>
                    </a:lnTo>
                    <a:lnTo>
                      <a:pt x="374" y="429"/>
                    </a:lnTo>
                    <a:lnTo>
                      <a:pt x="374" y="0"/>
                    </a:lnTo>
                    <a:lnTo>
                      <a:pt x="0" y="215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chemeClr val="tx2"/>
                </a:solidFill>
                <a:bevel/>
              </a:ln>
            </p:spPr>
            <p:txBody>
              <a:bodyPr lIns="65900" tIns="32951" rIns="65900" bIns="32951"/>
              <a:lstStyle/>
              <a:p>
                <a:pPr defTabSz="684998">
                  <a:buClrTx/>
                  <a:defRPr/>
                </a:pPr>
                <a:endParaRPr lang="en-US" sz="1324" kern="1200" dirty="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FA19A1AC-D4D7-4198-AE9E-B082F4718D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9102" y="4347647"/>
                <a:ext cx="129041" cy="219871"/>
              </a:xfrm>
              <a:custGeom>
                <a:avLst/>
                <a:gdLst>
                  <a:gd name="T0" fmla="*/ 385652 w 378"/>
                  <a:gd name="T1" fmla="*/ 219353 h 645"/>
                  <a:gd name="T2" fmla="*/ 385652 w 378"/>
                  <a:gd name="T3" fmla="*/ 658058 h 645"/>
                  <a:gd name="T4" fmla="*/ 0 w 378"/>
                  <a:gd name="T5" fmla="*/ 437685 h 645"/>
                  <a:gd name="T6" fmla="*/ 0 w 378"/>
                  <a:gd name="T7" fmla="*/ 0 h 645"/>
                  <a:gd name="T8" fmla="*/ 385652 w 378"/>
                  <a:gd name="T9" fmla="*/ 219353 h 645"/>
                  <a:gd name="T10" fmla="*/ 385652 w 378"/>
                  <a:gd name="T11" fmla="*/ 219353 h 645"/>
                  <a:gd name="T12" fmla="*/ 385652 w 378"/>
                  <a:gd name="T13" fmla="*/ 219353 h 6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8" h="645">
                    <a:moveTo>
                      <a:pt x="378" y="215"/>
                    </a:moveTo>
                    <a:lnTo>
                      <a:pt x="378" y="645"/>
                    </a:lnTo>
                    <a:lnTo>
                      <a:pt x="0" y="429"/>
                    </a:lnTo>
                    <a:lnTo>
                      <a:pt x="0" y="0"/>
                    </a:lnTo>
                    <a:lnTo>
                      <a:pt x="378" y="215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chemeClr val="tx2"/>
                </a:solidFill>
                <a:bevel/>
              </a:ln>
            </p:spPr>
            <p:txBody>
              <a:bodyPr lIns="65900" tIns="32951" rIns="65900" bIns="32951"/>
              <a:lstStyle/>
              <a:p>
                <a:pPr defTabSz="684998">
                  <a:buClrTx/>
                  <a:defRPr/>
                </a:pPr>
                <a:endParaRPr lang="en-US" sz="1324" kern="1200" dirty="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Freeform 7">
                <a:extLst>
                  <a:ext uri="{FF2B5EF4-FFF2-40B4-BE49-F238E27FC236}">
                    <a16:creationId xmlns:a16="http://schemas.microsoft.com/office/drawing/2014/main" id="{AC97059E-3088-424C-A2C7-73B81E8E1B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9102" y="4274357"/>
                <a:ext cx="256202" cy="147833"/>
              </a:xfrm>
              <a:custGeom>
                <a:avLst/>
                <a:gdLst>
                  <a:gd name="T0" fmla="*/ 385652 w 752"/>
                  <a:gd name="T1" fmla="*/ 442787 h 434"/>
                  <a:gd name="T2" fmla="*/ 0 w 752"/>
                  <a:gd name="T3" fmla="*/ 223434 h 434"/>
                  <a:gd name="T4" fmla="*/ 385652 w 752"/>
                  <a:gd name="T5" fmla="*/ 0 h 434"/>
                  <a:gd name="T6" fmla="*/ 767223 w 752"/>
                  <a:gd name="T7" fmla="*/ 223434 h 434"/>
                  <a:gd name="T8" fmla="*/ 385652 w 752"/>
                  <a:gd name="T9" fmla="*/ 439726 h 434"/>
                  <a:gd name="T10" fmla="*/ 385652 w 752"/>
                  <a:gd name="T11" fmla="*/ 439726 h 434"/>
                  <a:gd name="T12" fmla="*/ 385652 w 752"/>
                  <a:gd name="T13" fmla="*/ 442787 h 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52" h="434">
                    <a:moveTo>
                      <a:pt x="378" y="434"/>
                    </a:moveTo>
                    <a:lnTo>
                      <a:pt x="0" y="219"/>
                    </a:lnTo>
                    <a:lnTo>
                      <a:pt x="378" y="0"/>
                    </a:lnTo>
                    <a:lnTo>
                      <a:pt x="752" y="219"/>
                    </a:lnTo>
                    <a:lnTo>
                      <a:pt x="378" y="431"/>
                    </a:lnTo>
                    <a:lnTo>
                      <a:pt x="378" y="43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chemeClr val="tx2"/>
                </a:solidFill>
                <a:bevel/>
              </a:ln>
            </p:spPr>
            <p:txBody>
              <a:bodyPr lIns="65900" tIns="32951" rIns="65900" bIns="32951"/>
              <a:lstStyle/>
              <a:p>
                <a:pPr defTabSz="684998">
                  <a:buClrTx/>
                  <a:defRPr/>
                </a:pPr>
                <a:endParaRPr lang="en-US" sz="1324" kern="1200" dirty="0"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FEC81856-5FC4-44F1-B469-E4ABACAE2E5E}"/>
                </a:ext>
              </a:extLst>
            </p:cNvPr>
            <p:cNvSpPr txBox="1"/>
            <p:nvPr/>
          </p:nvSpPr>
          <p:spPr>
            <a:xfrm>
              <a:off x="483420" y="3457459"/>
              <a:ext cx="2333818" cy="7078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72290">
                <a:buClrTx/>
                <a:defRPr/>
              </a:pPr>
              <a: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  <a:t>Windows &amp; Linux agents</a:t>
              </a:r>
            </a:p>
            <a:p>
              <a:pPr defTabSz="672290">
                <a:buClrTx/>
                <a:defRPr/>
              </a:pPr>
              <a:r>
                <a:rPr lang="en-US" sz="900" dirty="0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  <a:t>Windows Events, Syslog, </a:t>
              </a:r>
              <a:br>
                <a:rPr lang="en-US" sz="900" dirty="0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</a:br>
              <a:r>
                <a:rPr lang="en-US" sz="900" dirty="0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  <a:t>CEF, Configurations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5D1DB0-FD3C-4CD9-B9F1-AEAF0CB22382}"/>
              </a:ext>
            </a:extLst>
          </p:cNvPr>
          <p:cNvGrpSpPr/>
          <p:nvPr/>
        </p:nvGrpSpPr>
        <p:grpSpPr>
          <a:xfrm>
            <a:off x="3873555" y="753801"/>
            <a:ext cx="2290877" cy="1932983"/>
            <a:chOff x="5164739" y="1005067"/>
            <a:chExt cx="3054503" cy="2577311"/>
          </a:xfrm>
        </p:grpSpPr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48E437C-DA75-4E6F-BDB3-D457E08EFD04}"/>
                </a:ext>
              </a:extLst>
            </p:cNvPr>
            <p:cNvCxnSpPr>
              <a:cxnSpLocks/>
            </p:cNvCxnSpPr>
            <p:nvPr/>
          </p:nvCxnSpPr>
          <p:spPr>
            <a:xfrm>
              <a:off x="7026793" y="3181334"/>
              <a:ext cx="0" cy="341515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FE9E847-7FFC-40B7-9807-FA38A8CD39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64739" y="3204594"/>
              <a:ext cx="512426" cy="377784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8" name="Freeform 95">
              <a:extLst>
                <a:ext uri="{FF2B5EF4-FFF2-40B4-BE49-F238E27FC236}">
                  <a16:creationId xmlns:a16="http://schemas.microsoft.com/office/drawing/2014/main" id="{F3E6CB5E-10E1-4F77-B058-5125D33D2D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834344" y="1923475"/>
              <a:ext cx="2384898" cy="1373910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FFFFFF"/>
            </a:solidFill>
            <a:ln w="38100">
              <a:noFill/>
              <a:round/>
              <a:headEnd/>
              <a:tailEnd/>
            </a:ln>
          </p:spPr>
          <p:txBody>
            <a:bodyPr vert="horz" wrap="square" lIns="68541" tIns="34271" rIns="68541" bIns="34271" numCol="1" anchor="t" anchorCtr="0" compatLnSpc="1">
              <a:prstTxWarp prst="textNoShape">
                <a:avLst/>
              </a:prstTxWarp>
            </a:bodyPr>
            <a:lstStyle/>
            <a:p>
              <a:pPr defTabSz="685274">
                <a:buClrTx/>
                <a:defRPr/>
              </a:pPr>
              <a:endParaRPr lang="en-US" sz="135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34FEC5B5-EE06-41B0-B32D-D59CB11AEC85}"/>
                </a:ext>
              </a:extLst>
            </p:cNvPr>
            <p:cNvSpPr/>
            <p:nvPr/>
          </p:nvSpPr>
          <p:spPr>
            <a:xfrm>
              <a:off x="5913635" y="2536238"/>
              <a:ext cx="2226316" cy="892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defTabSz="672290">
                <a:buClrTx/>
                <a:defRPr/>
              </a:pPr>
              <a: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  <a:t>Security analytics</a:t>
              </a:r>
              <a:endParaRPr lang="en-US" sz="1050" dirty="0">
                <a:solidFill>
                  <a:srgbClr val="0078D4"/>
                </a:solidFill>
                <a:latin typeface="Segoe UI Semibold"/>
                <a:ea typeface="+mn-ea"/>
                <a:cs typeface="+mn-cs"/>
              </a:endParaRPr>
            </a:p>
            <a:p>
              <a:pPr algn="ctr" defTabSz="672290">
                <a:spcAft>
                  <a:spcPts val="441"/>
                </a:spcAft>
                <a:buClrTx/>
                <a:defRPr/>
              </a:pPr>
              <a:r>
                <a:rPr lang="en-US" sz="900" dirty="0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  <a:t>Threat Detections, Prescriptive Recommendations</a:t>
              </a:r>
            </a:p>
          </p:txBody>
        </p:sp>
        <p:sp>
          <p:nvSpPr>
            <p:cNvPr id="254" name="TextBox 253">
              <a:extLst>
                <a:ext uri="{FF2B5EF4-FFF2-40B4-BE49-F238E27FC236}">
                  <a16:creationId xmlns:a16="http://schemas.microsoft.com/office/drawing/2014/main" id="{4344CD18-EECB-46FF-A486-A2AB33B410FA}"/>
                </a:ext>
              </a:extLst>
            </p:cNvPr>
            <p:cNvSpPr txBox="1"/>
            <p:nvPr/>
          </p:nvSpPr>
          <p:spPr>
            <a:xfrm>
              <a:off x="6326229" y="1005067"/>
              <a:ext cx="1401128" cy="623302"/>
            </a:xfrm>
            <a:prstGeom prst="rect">
              <a:avLst/>
            </a:prstGeom>
            <a:noFill/>
            <a:ln w="38100" cap="flat" cmpd="sng" algn="ctr">
              <a:noFill/>
              <a:prstDash val="solid"/>
            </a:ln>
            <a:effectLst/>
          </p:spPr>
          <p:txBody>
            <a:bodyPr lIns="67232" rIns="67232" bIns="67232" rtlCol="0" anchor="b"/>
            <a:lstStyle>
              <a:defPPr>
                <a:defRPr lang="en-US"/>
              </a:defPPr>
              <a:lvl1pPr algn="ctr">
                <a:defRPr sz="1400">
                  <a:solidFill>
                    <a:schemeClr val="tx1">
                      <a:lumMod val="85000"/>
                      <a:lumOff val="15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defTabSz="672290">
                <a:buClrTx/>
                <a:defRPr/>
              </a:pPr>
              <a: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  <a:t>Threat</a:t>
              </a:r>
            </a:p>
            <a:p>
              <a:pPr defTabSz="672290">
                <a:buClrTx/>
                <a:defRPr/>
              </a:pPr>
              <a: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  <a:t>Intelligence</a:t>
              </a:r>
            </a:p>
          </p:txBody>
        </p:sp>
        <p:sp>
          <p:nvSpPr>
            <p:cNvPr id="147" name="BarChartVertical_E9EC" title="Icon of a vertical bar graph">
              <a:extLst>
                <a:ext uri="{FF2B5EF4-FFF2-40B4-BE49-F238E27FC236}">
                  <a16:creationId xmlns:a16="http://schemas.microsoft.com/office/drawing/2014/main" id="{D3D11D2F-6EA0-4018-9640-0295B3F12B2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43956" y="2174875"/>
              <a:ext cx="365674" cy="365760"/>
            </a:xfrm>
            <a:custGeom>
              <a:avLst/>
              <a:gdLst>
                <a:gd name="T0" fmla="*/ 630 w 4250"/>
                <a:gd name="T1" fmla="*/ 3622 h 4251"/>
                <a:gd name="T2" fmla="*/ 630 w 4250"/>
                <a:gd name="T3" fmla="*/ 1102 h 4251"/>
                <a:gd name="T4" fmla="*/ 1259 w 4250"/>
                <a:gd name="T5" fmla="*/ 1102 h 4251"/>
                <a:gd name="T6" fmla="*/ 1259 w 4250"/>
                <a:gd name="T7" fmla="*/ 3622 h 4251"/>
                <a:gd name="T8" fmla="*/ 630 w 4250"/>
                <a:gd name="T9" fmla="*/ 3622 h 4251"/>
                <a:gd name="T10" fmla="*/ 2519 w 4250"/>
                <a:gd name="T11" fmla="*/ 3622 h 4251"/>
                <a:gd name="T12" fmla="*/ 2519 w 4250"/>
                <a:gd name="T13" fmla="*/ 1732 h 4251"/>
                <a:gd name="T14" fmla="*/ 1889 w 4250"/>
                <a:gd name="T15" fmla="*/ 1732 h 4251"/>
                <a:gd name="T16" fmla="*/ 1889 w 4250"/>
                <a:gd name="T17" fmla="*/ 3622 h 4251"/>
                <a:gd name="T18" fmla="*/ 2519 w 4250"/>
                <a:gd name="T19" fmla="*/ 3622 h 4251"/>
                <a:gd name="T20" fmla="*/ 3778 w 4250"/>
                <a:gd name="T21" fmla="*/ 3622 h 4251"/>
                <a:gd name="T22" fmla="*/ 3778 w 4250"/>
                <a:gd name="T23" fmla="*/ 472 h 4251"/>
                <a:gd name="T24" fmla="*/ 3149 w 4250"/>
                <a:gd name="T25" fmla="*/ 472 h 4251"/>
                <a:gd name="T26" fmla="*/ 3149 w 4250"/>
                <a:gd name="T27" fmla="*/ 3622 h 4251"/>
                <a:gd name="T28" fmla="*/ 3778 w 4250"/>
                <a:gd name="T29" fmla="*/ 3622 h 4251"/>
                <a:gd name="T30" fmla="*/ 0 w 4250"/>
                <a:gd name="T31" fmla="*/ 0 h 4251"/>
                <a:gd name="T32" fmla="*/ 0 w 4250"/>
                <a:gd name="T33" fmla="*/ 4251 h 4251"/>
                <a:gd name="T34" fmla="*/ 4250 w 4250"/>
                <a:gd name="T35" fmla="*/ 4251 h 4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50" h="4251">
                  <a:moveTo>
                    <a:pt x="630" y="3622"/>
                  </a:moveTo>
                  <a:lnTo>
                    <a:pt x="630" y="1102"/>
                  </a:lnTo>
                  <a:lnTo>
                    <a:pt x="1259" y="1102"/>
                  </a:lnTo>
                  <a:lnTo>
                    <a:pt x="1259" y="3622"/>
                  </a:lnTo>
                  <a:lnTo>
                    <a:pt x="630" y="3622"/>
                  </a:lnTo>
                  <a:moveTo>
                    <a:pt x="2519" y="3622"/>
                  </a:moveTo>
                  <a:lnTo>
                    <a:pt x="2519" y="1732"/>
                  </a:lnTo>
                  <a:lnTo>
                    <a:pt x="1889" y="1732"/>
                  </a:lnTo>
                  <a:lnTo>
                    <a:pt x="1889" y="3622"/>
                  </a:lnTo>
                  <a:lnTo>
                    <a:pt x="2519" y="3622"/>
                  </a:lnTo>
                  <a:moveTo>
                    <a:pt x="3778" y="3622"/>
                  </a:moveTo>
                  <a:lnTo>
                    <a:pt x="3778" y="472"/>
                  </a:lnTo>
                  <a:lnTo>
                    <a:pt x="3149" y="472"/>
                  </a:lnTo>
                  <a:lnTo>
                    <a:pt x="3149" y="3622"/>
                  </a:lnTo>
                  <a:lnTo>
                    <a:pt x="3778" y="3622"/>
                  </a:lnTo>
                  <a:moveTo>
                    <a:pt x="0" y="0"/>
                  </a:moveTo>
                  <a:lnTo>
                    <a:pt x="0" y="4251"/>
                  </a:lnTo>
                  <a:lnTo>
                    <a:pt x="4250" y="4251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675" kern="12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59C4B663-4666-4E08-A219-0CB027DD37DD}"/>
                </a:ext>
              </a:extLst>
            </p:cNvPr>
            <p:cNvCxnSpPr>
              <a:cxnSpLocks/>
            </p:cNvCxnSpPr>
            <p:nvPr/>
          </p:nvCxnSpPr>
          <p:spPr>
            <a:xfrm>
              <a:off x="7026793" y="1596805"/>
              <a:ext cx="0" cy="326670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A8A9AA28-44D7-45F4-A0D6-5EAB1E16A6D2}"/>
              </a:ext>
            </a:extLst>
          </p:cNvPr>
          <p:cNvGrpSpPr/>
          <p:nvPr/>
        </p:nvGrpSpPr>
        <p:grpSpPr>
          <a:xfrm>
            <a:off x="6104963" y="1604546"/>
            <a:ext cx="2796251" cy="3264086"/>
            <a:chOff x="8139951" y="2139394"/>
            <a:chExt cx="3728334" cy="4352115"/>
          </a:xfrm>
        </p:grpSpPr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978FA12F-BD0A-42AE-8AB7-1EC349979462}"/>
                </a:ext>
              </a:extLst>
            </p:cNvPr>
            <p:cNvSpPr txBox="1"/>
            <p:nvPr/>
          </p:nvSpPr>
          <p:spPr>
            <a:xfrm>
              <a:off x="10033608" y="2612511"/>
              <a:ext cx="1834677" cy="7872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72290">
                <a:buClrTx/>
                <a:defRPr/>
              </a:pPr>
              <a:r>
                <a:rPr lang="en-US" sz="809">
                  <a:solidFill>
                    <a:srgbClr val="353535">
                      <a:lumMod val="85000"/>
                      <a:lumOff val="15000"/>
                    </a:srgbClr>
                  </a:solidFill>
                  <a:latin typeface="Calibri" panose="020F0502020204030204"/>
                  <a:ea typeface="+mn-ea"/>
                  <a:cs typeface="+mn-cs"/>
                </a:rPr>
                <a:t>Security Dashboards</a:t>
              </a:r>
              <a:br>
                <a:rPr lang="en-US" sz="809">
                  <a:solidFill>
                    <a:srgbClr val="353535">
                      <a:lumMod val="85000"/>
                      <a:lumOff val="15000"/>
                    </a:srgbClr>
                  </a:solidFill>
                  <a:latin typeface="Calibri" panose="020F0502020204030204"/>
                  <a:ea typeface="+mn-ea"/>
                  <a:cs typeface="+mn-cs"/>
                </a:rPr>
              </a:br>
              <a:r>
                <a:rPr lang="en-US" sz="809">
                  <a:solidFill>
                    <a:srgbClr val="353535">
                      <a:lumMod val="85000"/>
                      <a:lumOff val="15000"/>
                    </a:srgbClr>
                  </a:solidFill>
                  <a:latin typeface="Calibri" panose="020F0502020204030204"/>
                  <a:ea typeface="+mn-ea"/>
                  <a:cs typeface="+mn-cs"/>
                </a:rPr>
                <a:t>Deliver Rapid Insights into Security State Across All Workloads</a:t>
              </a: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988B329C-261E-4B32-AEE5-CCFFC48D398B}"/>
                </a:ext>
              </a:extLst>
            </p:cNvPr>
            <p:cNvSpPr/>
            <p:nvPr/>
          </p:nvSpPr>
          <p:spPr>
            <a:xfrm>
              <a:off x="9002900" y="2139394"/>
              <a:ext cx="2842768" cy="29639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571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274">
                <a:buClrTx/>
                <a:defRPr/>
              </a:pPr>
              <a:endParaRPr lang="en-US" sz="1350">
                <a:solidFill>
                  <a:prstClr val="white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E0D51060-13C2-4316-B7B5-8A418806016A}"/>
                </a:ext>
              </a:extLst>
            </p:cNvPr>
            <p:cNvSpPr txBox="1"/>
            <p:nvPr/>
          </p:nvSpPr>
          <p:spPr>
            <a:xfrm>
              <a:off x="9138563" y="2211902"/>
              <a:ext cx="2597704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838259" fontAlgn="base">
                <a:spcAft>
                  <a:spcPct val="0"/>
                </a:spcAft>
                <a:buClrTx/>
                <a:defRPr/>
              </a:pPr>
              <a:r>
                <a:rPr lang="en-US" sz="135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D0D0D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  <a:t>Azure Security Center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8076208B-0EEB-464B-A185-28A6A4094C2A}"/>
                </a:ext>
              </a:extLst>
            </p:cNvPr>
            <p:cNvSpPr txBox="1"/>
            <p:nvPr/>
          </p:nvSpPr>
          <p:spPr>
            <a:xfrm>
              <a:off x="9736589" y="3415411"/>
              <a:ext cx="163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72290">
                <a:buClrTx/>
                <a:defRPr/>
              </a:pPr>
              <a:r>
                <a:rPr lang="en-US" sz="825">
                  <a:solidFill>
                    <a:srgbClr val="0D0D0D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Actionable Security Recommendations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403DAA0F-B5AF-42F8-947B-80766CF7864D}"/>
                </a:ext>
              </a:extLst>
            </p:cNvPr>
            <p:cNvSpPr txBox="1"/>
            <p:nvPr/>
          </p:nvSpPr>
          <p:spPr>
            <a:xfrm>
              <a:off x="9736589" y="4561818"/>
              <a:ext cx="1505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72290">
                <a:buClrTx/>
                <a:defRPr/>
              </a:pPr>
              <a:r>
                <a:rPr lang="en-US" sz="825">
                  <a:solidFill>
                    <a:srgbClr val="0D0D0D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Investigation Tools</a:t>
              </a:r>
              <a:br>
                <a:rPr lang="en-US" sz="825">
                  <a:solidFill>
                    <a:srgbClr val="0D0D0D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US" sz="825">
                  <a:solidFill>
                    <a:srgbClr val="0D0D0D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and Log Search</a:t>
              </a:r>
            </a:p>
          </p:txBody>
        </p:sp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3BF0401F-E59B-42FC-9D76-13A49AFB9A0C}"/>
                </a:ext>
              </a:extLst>
            </p:cNvPr>
            <p:cNvSpPr txBox="1"/>
            <p:nvPr/>
          </p:nvSpPr>
          <p:spPr>
            <a:xfrm>
              <a:off x="9736589" y="3988615"/>
              <a:ext cx="16379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72290">
                <a:buClrTx/>
                <a:defRPr/>
              </a:pPr>
              <a:r>
                <a:rPr lang="en-US" sz="825" dirty="0">
                  <a:solidFill>
                    <a:srgbClr val="0D0D0D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Curated, Prioritized Security Alerts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07DFF9A5-A432-45EF-90C0-FF17A6A5E623}"/>
                </a:ext>
              </a:extLst>
            </p:cNvPr>
            <p:cNvSpPr txBox="1"/>
            <p:nvPr/>
          </p:nvSpPr>
          <p:spPr>
            <a:xfrm>
              <a:off x="9736589" y="2683799"/>
              <a:ext cx="2092748" cy="6309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72290">
                <a:buClrTx/>
                <a:defRPr/>
              </a:pPr>
              <a:r>
                <a:rPr lang="en-US" sz="825" dirty="0">
                  <a:solidFill>
                    <a:srgbClr val="0D0D0D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Security Dashboards Deliver Rapid Insights into Security </a:t>
              </a:r>
              <a:br>
                <a:rPr lang="en-US" sz="825" dirty="0">
                  <a:solidFill>
                    <a:srgbClr val="0D0D0D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</a:br>
              <a:r>
                <a:rPr lang="en-US" sz="825" dirty="0">
                  <a:solidFill>
                    <a:srgbClr val="0D0D0D"/>
                  </a:solidFill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State Across All Workloads</a:t>
              </a:r>
            </a:p>
          </p:txBody>
        </p:sp>
        <p:sp>
          <p:nvSpPr>
            <p:cNvPr id="154" name="magnify" title="Icon of a magnifying glass">
              <a:extLst>
                <a:ext uri="{FF2B5EF4-FFF2-40B4-BE49-F238E27FC236}">
                  <a16:creationId xmlns:a16="http://schemas.microsoft.com/office/drawing/2014/main" id="{7A9FEB62-569D-4FEA-8A84-D543015074F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flipH="1">
              <a:off x="9303636" y="4592133"/>
              <a:ext cx="285416" cy="279962"/>
            </a:xfrm>
            <a:custGeom>
              <a:avLst/>
              <a:gdLst>
                <a:gd name="T0" fmla="*/ 112 w 343"/>
                <a:gd name="T1" fmla="*/ 223 h 338"/>
                <a:gd name="T2" fmla="*/ 0 w 343"/>
                <a:gd name="T3" fmla="*/ 111 h 338"/>
                <a:gd name="T4" fmla="*/ 112 w 343"/>
                <a:gd name="T5" fmla="*/ 0 h 338"/>
                <a:gd name="T6" fmla="*/ 223 w 343"/>
                <a:gd name="T7" fmla="*/ 111 h 338"/>
                <a:gd name="T8" fmla="*/ 112 w 343"/>
                <a:gd name="T9" fmla="*/ 223 h 338"/>
                <a:gd name="T10" fmla="*/ 343 w 343"/>
                <a:gd name="T11" fmla="*/ 338 h 338"/>
                <a:gd name="T12" fmla="*/ 191 w 343"/>
                <a:gd name="T13" fmla="*/ 189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338"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2" y="223"/>
                  </a:cubicBezTo>
                  <a:close/>
                  <a:moveTo>
                    <a:pt x="343" y="338"/>
                  </a:moveTo>
                  <a:cubicBezTo>
                    <a:pt x="191" y="189"/>
                    <a:pt x="191" y="189"/>
                    <a:pt x="191" y="189"/>
                  </a:cubicBez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1324" kern="1200" dirty="0">
                <a:solidFill>
                  <a:srgbClr val="1A1A1A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list_4" title="Icon of a checklist">
              <a:extLst>
                <a:ext uri="{FF2B5EF4-FFF2-40B4-BE49-F238E27FC236}">
                  <a16:creationId xmlns:a16="http://schemas.microsoft.com/office/drawing/2014/main" id="{870D1D4B-6D69-40B4-A31E-3EEADFFA9B5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76250" y="4043297"/>
              <a:ext cx="340190" cy="229932"/>
            </a:xfrm>
            <a:custGeom>
              <a:avLst/>
              <a:gdLst>
                <a:gd name="T0" fmla="*/ 90 w 253"/>
                <a:gd name="T1" fmla="*/ 24 h 171"/>
                <a:gd name="T2" fmla="*/ 253 w 253"/>
                <a:gd name="T3" fmla="*/ 24 h 171"/>
                <a:gd name="T4" fmla="*/ 90 w 253"/>
                <a:gd name="T5" fmla="*/ 73 h 171"/>
                <a:gd name="T6" fmla="*/ 253 w 253"/>
                <a:gd name="T7" fmla="*/ 73 h 171"/>
                <a:gd name="T8" fmla="*/ 90 w 253"/>
                <a:gd name="T9" fmla="*/ 121 h 171"/>
                <a:gd name="T10" fmla="*/ 253 w 253"/>
                <a:gd name="T11" fmla="*/ 121 h 171"/>
                <a:gd name="T12" fmla="*/ 90 w 253"/>
                <a:gd name="T13" fmla="*/ 171 h 171"/>
                <a:gd name="T14" fmla="*/ 253 w 253"/>
                <a:gd name="T15" fmla="*/ 171 h 171"/>
                <a:gd name="T16" fmla="*/ 0 w 253"/>
                <a:gd name="T17" fmla="*/ 23 h 171"/>
                <a:gd name="T18" fmla="*/ 17 w 253"/>
                <a:gd name="T19" fmla="*/ 40 h 171"/>
                <a:gd name="T20" fmla="*/ 58 w 253"/>
                <a:gd name="T21" fmla="*/ 0 h 171"/>
                <a:gd name="T22" fmla="*/ 0 w 253"/>
                <a:gd name="T23" fmla="*/ 121 h 171"/>
                <a:gd name="T24" fmla="*/ 17 w 253"/>
                <a:gd name="T25" fmla="*/ 138 h 171"/>
                <a:gd name="T26" fmla="*/ 58 w 253"/>
                <a:gd name="T27" fmla="*/ 9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3" h="171">
                  <a:moveTo>
                    <a:pt x="90" y="24"/>
                  </a:moveTo>
                  <a:lnTo>
                    <a:pt x="253" y="24"/>
                  </a:lnTo>
                  <a:moveTo>
                    <a:pt x="90" y="73"/>
                  </a:moveTo>
                  <a:lnTo>
                    <a:pt x="253" y="73"/>
                  </a:lnTo>
                  <a:moveTo>
                    <a:pt x="90" y="121"/>
                  </a:moveTo>
                  <a:lnTo>
                    <a:pt x="253" y="121"/>
                  </a:lnTo>
                  <a:moveTo>
                    <a:pt x="90" y="171"/>
                  </a:moveTo>
                  <a:lnTo>
                    <a:pt x="253" y="171"/>
                  </a:lnTo>
                  <a:moveTo>
                    <a:pt x="0" y="23"/>
                  </a:moveTo>
                  <a:lnTo>
                    <a:pt x="17" y="40"/>
                  </a:lnTo>
                  <a:lnTo>
                    <a:pt x="58" y="0"/>
                  </a:lnTo>
                  <a:moveTo>
                    <a:pt x="0" y="121"/>
                  </a:moveTo>
                  <a:lnTo>
                    <a:pt x="17" y="138"/>
                  </a:lnTo>
                  <a:lnTo>
                    <a:pt x="58" y="98"/>
                  </a:lnTo>
                </a:path>
              </a:pathLst>
            </a:custGeom>
            <a:noFill/>
            <a:ln w="1905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1324" kern="1200" dirty="0">
                <a:solidFill>
                  <a:srgbClr val="1A1A1A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Browser_4" title="Icon of a website or an app window">
              <a:extLst>
                <a:ext uri="{FF2B5EF4-FFF2-40B4-BE49-F238E27FC236}">
                  <a16:creationId xmlns:a16="http://schemas.microsoft.com/office/drawing/2014/main" id="{1CB46B46-A646-4139-96D7-00F2B56DDA2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288769" y="2837845"/>
              <a:ext cx="315150" cy="233232"/>
            </a:xfrm>
            <a:custGeom>
              <a:avLst/>
              <a:gdLst>
                <a:gd name="T0" fmla="*/ 80 w 604"/>
                <a:gd name="T1" fmla="*/ 244 h 447"/>
                <a:gd name="T2" fmla="*/ 320 w 604"/>
                <a:gd name="T3" fmla="*/ 244 h 447"/>
                <a:gd name="T4" fmla="*/ 80 w 604"/>
                <a:gd name="T5" fmla="*/ 367 h 447"/>
                <a:gd name="T6" fmla="*/ 320 w 604"/>
                <a:gd name="T7" fmla="*/ 367 h 447"/>
                <a:gd name="T8" fmla="*/ 525 w 604"/>
                <a:gd name="T9" fmla="*/ 305 h 447"/>
                <a:gd name="T10" fmla="*/ 525 w 604"/>
                <a:gd name="T11" fmla="*/ 244 h 447"/>
                <a:gd name="T12" fmla="*/ 403 w 604"/>
                <a:gd name="T13" fmla="*/ 244 h 447"/>
                <a:gd name="T14" fmla="*/ 403 w 604"/>
                <a:gd name="T15" fmla="*/ 367 h 447"/>
                <a:gd name="T16" fmla="*/ 525 w 604"/>
                <a:gd name="T17" fmla="*/ 367 h 447"/>
                <a:gd name="T18" fmla="*/ 525 w 604"/>
                <a:gd name="T19" fmla="*/ 305 h 447"/>
                <a:gd name="T20" fmla="*/ 525 w 604"/>
                <a:gd name="T21" fmla="*/ 123 h 447"/>
                <a:gd name="T22" fmla="*/ 525 w 604"/>
                <a:gd name="T23" fmla="*/ 80 h 447"/>
                <a:gd name="T24" fmla="*/ 82 w 604"/>
                <a:gd name="T25" fmla="*/ 80 h 447"/>
                <a:gd name="T26" fmla="*/ 82 w 604"/>
                <a:gd name="T27" fmla="*/ 166 h 447"/>
                <a:gd name="T28" fmla="*/ 525 w 604"/>
                <a:gd name="T29" fmla="*/ 166 h 447"/>
                <a:gd name="T30" fmla="*/ 525 w 604"/>
                <a:gd name="T31" fmla="*/ 123 h 447"/>
                <a:gd name="T32" fmla="*/ 604 w 604"/>
                <a:gd name="T33" fmla="*/ 225 h 447"/>
                <a:gd name="T34" fmla="*/ 604 w 604"/>
                <a:gd name="T35" fmla="*/ 0 h 447"/>
                <a:gd name="T36" fmla="*/ 0 w 604"/>
                <a:gd name="T37" fmla="*/ 0 h 447"/>
                <a:gd name="T38" fmla="*/ 0 w 604"/>
                <a:gd name="T39" fmla="*/ 447 h 447"/>
                <a:gd name="T40" fmla="*/ 604 w 604"/>
                <a:gd name="T41" fmla="*/ 447 h 447"/>
                <a:gd name="T42" fmla="*/ 604 w 604"/>
                <a:gd name="T43" fmla="*/ 225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04" h="447">
                  <a:moveTo>
                    <a:pt x="80" y="244"/>
                  </a:moveTo>
                  <a:lnTo>
                    <a:pt x="320" y="244"/>
                  </a:lnTo>
                  <a:moveTo>
                    <a:pt x="80" y="367"/>
                  </a:moveTo>
                  <a:lnTo>
                    <a:pt x="320" y="367"/>
                  </a:lnTo>
                  <a:moveTo>
                    <a:pt x="525" y="305"/>
                  </a:moveTo>
                  <a:lnTo>
                    <a:pt x="525" y="244"/>
                  </a:lnTo>
                  <a:lnTo>
                    <a:pt x="403" y="244"/>
                  </a:lnTo>
                  <a:lnTo>
                    <a:pt x="403" y="367"/>
                  </a:lnTo>
                  <a:lnTo>
                    <a:pt x="525" y="367"/>
                  </a:lnTo>
                  <a:lnTo>
                    <a:pt x="525" y="305"/>
                  </a:lnTo>
                  <a:moveTo>
                    <a:pt x="525" y="123"/>
                  </a:moveTo>
                  <a:lnTo>
                    <a:pt x="525" y="80"/>
                  </a:lnTo>
                  <a:lnTo>
                    <a:pt x="82" y="80"/>
                  </a:lnTo>
                  <a:lnTo>
                    <a:pt x="82" y="166"/>
                  </a:lnTo>
                  <a:lnTo>
                    <a:pt x="525" y="166"/>
                  </a:lnTo>
                  <a:lnTo>
                    <a:pt x="525" y="123"/>
                  </a:lnTo>
                  <a:moveTo>
                    <a:pt x="604" y="225"/>
                  </a:moveTo>
                  <a:lnTo>
                    <a:pt x="604" y="0"/>
                  </a:lnTo>
                  <a:lnTo>
                    <a:pt x="0" y="0"/>
                  </a:lnTo>
                  <a:lnTo>
                    <a:pt x="0" y="447"/>
                  </a:lnTo>
                  <a:lnTo>
                    <a:pt x="604" y="447"/>
                  </a:lnTo>
                  <a:lnTo>
                    <a:pt x="604" y="225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1324" kern="1200">
                <a:solidFill>
                  <a:srgbClr val="1A1A1A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4402C08-EA0E-430B-B7BF-106775462ADA}"/>
                </a:ext>
              </a:extLst>
            </p:cNvPr>
            <p:cNvGrpSpPr/>
            <p:nvPr/>
          </p:nvGrpSpPr>
          <p:grpSpPr>
            <a:xfrm>
              <a:off x="9314866" y="3425277"/>
              <a:ext cx="262956" cy="279960"/>
              <a:chOff x="8994501" y="3382377"/>
              <a:chExt cx="343544" cy="365760"/>
            </a:xfrm>
          </p:grpSpPr>
          <p:sp>
            <p:nvSpPr>
              <p:cNvPr id="156" name="Shield_EA18" title="Icon of a shield">
                <a:extLst>
                  <a:ext uri="{FF2B5EF4-FFF2-40B4-BE49-F238E27FC236}">
                    <a16:creationId xmlns:a16="http://schemas.microsoft.com/office/drawing/2014/main" id="{1B931434-A111-4435-AD2D-59C82225FFF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8994501" y="3382377"/>
                <a:ext cx="343544" cy="365760"/>
              </a:xfrm>
              <a:custGeom>
                <a:avLst/>
                <a:gdLst>
                  <a:gd name="T0" fmla="*/ 3500 w 3500"/>
                  <a:gd name="T1" fmla="*/ 1375 h 3725"/>
                  <a:gd name="T2" fmla="*/ 1750 w 3500"/>
                  <a:gd name="T3" fmla="*/ 3725 h 3725"/>
                  <a:gd name="T4" fmla="*/ 0 w 3500"/>
                  <a:gd name="T5" fmla="*/ 1375 h 3725"/>
                  <a:gd name="T6" fmla="*/ 0 w 3500"/>
                  <a:gd name="T7" fmla="*/ 500 h 3725"/>
                  <a:gd name="T8" fmla="*/ 1125 w 3500"/>
                  <a:gd name="T9" fmla="*/ 187 h 3725"/>
                  <a:gd name="T10" fmla="*/ 1750 w 3500"/>
                  <a:gd name="T11" fmla="*/ 0 h 3725"/>
                  <a:gd name="T12" fmla="*/ 2375 w 3500"/>
                  <a:gd name="T13" fmla="*/ 187 h 3725"/>
                  <a:gd name="T14" fmla="*/ 3500 w 3500"/>
                  <a:gd name="T15" fmla="*/ 500 h 3725"/>
                  <a:gd name="T16" fmla="*/ 3500 w 3500"/>
                  <a:gd name="T17" fmla="*/ 1375 h 3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00" h="3725">
                    <a:moveTo>
                      <a:pt x="3500" y="1375"/>
                    </a:moveTo>
                    <a:cubicBezTo>
                      <a:pt x="3500" y="2302"/>
                      <a:pt x="2831" y="3117"/>
                      <a:pt x="1750" y="3725"/>
                    </a:cubicBezTo>
                    <a:cubicBezTo>
                      <a:pt x="669" y="3117"/>
                      <a:pt x="0" y="2302"/>
                      <a:pt x="0" y="1375"/>
                    </a:cubicBezTo>
                    <a:cubicBezTo>
                      <a:pt x="0" y="500"/>
                      <a:pt x="0" y="500"/>
                      <a:pt x="0" y="500"/>
                    </a:cubicBezTo>
                    <a:cubicBezTo>
                      <a:pt x="440" y="500"/>
                      <a:pt x="837" y="380"/>
                      <a:pt x="1125" y="187"/>
                    </a:cubicBezTo>
                    <a:cubicBezTo>
                      <a:pt x="1285" y="71"/>
                      <a:pt x="1506" y="0"/>
                      <a:pt x="1750" y="0"/>
                    </a:cubicBezTo>
                    <a:cubicBezTo>
                      <a:pt x="1994" y="0"/>
                      <a:pt x="2215" y="71"/>
                      <a:pt x="2375" y="187"/>
                    </a:cubicBezTo>
                    <a:cubicBezTo>
                      <a:pt x="2663" y="380"/>
                      <a:pt x="3060" y="500"/>
                      <a:pt x="3500" y="500"/>
                    </a:cubicBezTo>
                    <a:lnTo>
                      <a:pt x="3500" y="1375"/>
                    </a:lnTo>
                    <a:close/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1324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arrow_11" title="Icon of a circle made of two curved arrows">
                <a:extLst>
                  <a:ext uri="{FF2B5EF4-FFF2-40B4-BE49-F238E27FC236}">
                    <a16:creationId xmlns:a16="http://schemas.microsoft.com/office/drawing/2014/main" id="{93078336-6580-4603-9B59-4AD4F2743FB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091391" y="3473977"/>
                <a:ext cx="149764" cy="156450"/>
              </a:xfrm>
              <a:custGeom>
                <a:avLst/>
                <a:gdLst>
                  <a:gd name="T0" fmla="*/ 310 w 310"/>
                  <a:gd name="T1" fmla="*/ 199 h 322"/>
                  <a:gd name="T2" fmla="*/ 154 w 310"/>
                  <a:gd name="T3" fmla="*/ 322 h 322"/>
                  <a:gd name="T4" fmla="*/ 1 w 310"/>
                  <a:gd name="T5" fmla="*/ 211 h 322"/>
                  <a:gd name="T6" fmla="*/ 304 w 310"/>
                  <a:gd name="T7" fmla="*/ 104 h 322"/>
                  <a:gd name="T8" fmla="*/ 154 w 310"/>
                  <a:gd name="T9" fmla="*/ 0 h 322"/>
                  <a:gd name="T10" fmla="*/ 0 w 310"/>
                  <a:gd name="T11" fmla="*/ 114 h 322"/>
                  <a:gd name="T12" fmla="*/ 299 w 310"/>
                  <a:gd name="T13" fmla="*/ 104 h 322"/>
                  <a:gd name="T14" fmla="*/ 230 w 310"/>
                  <a:gd name="T15" fmla="*/ 104 h 322"/>
                  <a:gd name="T16" fmla="*/ 295 w 310"/>
                  <a:gd name="T17" fmla="*/ 104 h 322"/>
                  <a:gd name="T18" fmla="*/ 304 w 310"/>
                  <a:gd name="T19" fmla="*/ 104 h 322"/>
                  <a:gd name="T20" fmla="*/ 304 w 310"/>
                  <a:gd name="T21" fmla="*/ 29 h 322"/>
                  <a:gd name="T22" fmla="*/ 9 w 310"/>
                  <a:gd name="T23" fmla="*/ 211 h 322"/>
                  <a:gd name="T24" fmla="*/ 75 w 310"/>
                  <a:gd name="T25" fmla="*/ 211 h 322"/>
                  <a:gd name="T26" fmla="*/ 9 w 310"/>
                  <a:gd name="T27" fmla="*/ 211 h 322"/>
                  <a:gd name="T28" fmla="*/ 1 w 310"/>
                  <a:gd name="T29" fmla="*/ 211 h 322"/>
                  <a:gd name="T30" fmla="*/ 1 w 310"/>
                  <a:gd name="T31" fmla="*/ 286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0" h="322">
                    <a:moveTo>
                      <a:pt x="310" y="199"/>
                    </a:moveTo>
                    <a:cubicBezTo>
                      <a:pt x="293" y="270"/>
                      <a:pt x="229" y="322"/>
                      <a:pt x="154" y="322"/>
                    </a:cubicBezTo>
                    <a:cubicBezTo>
                      <a:pt x="83" y="322"/>
                      <a:pt x="22" y="275"/>
                      <a:pt x="1" y="211"/>
                    </a:cubicBezTo>
                    <a:moveTo>
                      <a:pt x="304" y="104"/>
                    </a:moveTo>
                    <a:cubicBezTo>
                      <a:pt x="281" y="43"/>
                      <a:pt x="223" y="0"/>
                      <a:pt x="154" y="0"/>
                    </a:cubicBezTo>
                    <a:cubicBezTo>
                      <a:pt x="82" y="0"/>
                      <a:pt x="20" y="48"/>
                      <a:pt x="0" y="114"/>
                    </a:cubicBezTo>
                    <a:moveTo>
                      <a:pt x="299" y="104"/>
                    </a:moveTo>
                    <a:cubicBezTo>
                      <a:pt x="230" y="104"/>
                      <a:pt x="230" y="104"/>
                      <a:pt x="230" y="104"/>
                    </a:cubicBezTo>
                    <a:moveTo>
                      <a:pt x="295" y="104"/>
                    </a:moveTo>
                    <a:cubicBezTo>
                      <a:pt x="304" y="104"/>
                      <a:pt x="304" y="104"/>
                      <a:pt x="304" y="104"/>
                    </a:cubicBezTo>
                    <a:cubicBezTo>
                      <a:pt x="304" y="29"/>
                      <a:pt x="304" y="29"/>
                      <a:pt x="304" y="29"/>
                    </a:cubicBezTo>
                    <a:moveTo>
                      <a:pt x="9" y="211"/>
                    </a:moveTo>
                    <a:cubicBezTo>
                      <a:pt x="75" y="211"/>
                      <a:pt x="75" y="211"/>
                      <a:pt x="75" y="211"/>
                    </a:cubicBezTo>
                    <a:moveTo>
                      <a:pt x="9" y="211"/>
                    </a:moveTo>
                    <a:cubicBezTo>
                      <a:pt x="1" y="211"/>
                      <a:pt x="1" y="211"/>
                      <a:pt x="1" y="211"/>
                    </a:cubicBezTo>
                    <a:cubicBezTo>
                      <a:pt x="1" y="286"/>
                      <a:pt x="1" y="286"/>
                      <a:pt x="1" y="286"/>
                    </a:cubicBez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675" kern="120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  <a:ea typeface="+mn-ea"/>
                  <a:cs typeface="+mn-cs"/>
                </a:endParaRPr>
              </a:p>
            </p:txBody>
          </p:sp>
        </p:grp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FB97A569-DA83-459F-A0EA-06E90CB8BAB3}"/>
                </a:ext>
              </a:extLst>
            </p:cNvPr>
            <p:cNvCxnSpPr>
              <a:cxnSpLocks/>
            </p:cNvCxnSpPr>
            <p:nvPr/>
          </p:nvCxnSpPr>
          <p:spPr>
            <a:xfrm>
              <a:off x="8139951" y="3953697"/>
              <a:ext cx="788850" cy="0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23E229E-2FEF-4294-AEDE-48E38AE08A01}"/>
                </a:ext>
              </a:extLst>
            </p:cNvPr>
            <p:cNvGrpSpPr/>
            <p:nvPr/>
          </p:nvGrpSpPr>
          <p:grpSpPr>
            <a:xfrm>
              <a:off x="9004474" y="5103343"/>
              <a:ext cx="873777" cy="1388165"/>
              <a:chOff x="8981523" y="5103343"/>
              <a:chExt cx="873777" cy="1388165"/>
            </a:xfrm>
          </p:grpSpPr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2EA52E85-6E62-42B7-8302-B56C746A3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18411" y="5103343"/>
                <a:ext cx="0" cy="333750"/>
              </a:xfrm>
              <a:prstGeom prst="line">
                <a:avLst/>
              </a:prstGeom>
              <a:ln w="19050">
                <a:solidFill>
                  <a:schemeClr val="tx2"/>
                </a:solidFill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1A939B74-D2A8-40F3-BFBA-23C867D5D19A}"/>
                  </a:ext>
                </a:extLst>
              </p:cNvPr>
              <p:cNvSpPr txBox="1"/>
              <p:nvPr/>
            </p:nvSpPr>
            <p:spPr>
              <a:xfrm>
                <a:off x="8981523" y="5454820"/>
                <a:ext cx="873777" cy="1000261"/>
              </a:xfrm>
              <a:prstGeom prst="rect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lIns="26469" rIns="67232" bIns="67232" rtlCol="0" anchor="b"/>
              <a:lstStyle>
                <a:defPPr>
                  <a:defRPr lang="en-US"/>
                </a:defPPr>
                <a:lvl1pPr algn="ctr"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r" defTabSz="672290">
                  <a:buClrTx/>
                  <a:defRPr/>
                </a:pPr>
                <a:endParaRPr lang="en-US" sz="1029" cap="all">
                  <a:solidFill>
                    <a:srgbClr val="353535">
                      <a:lumMod val="85000"/>
                      <a:lumOff val="15000"/>
                    </a:srgbClr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B86D1AF7-799D-40F0-83B1-2BC2091EB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180286" y="5668341"/>
                <a:ext cx="476250" cy="476250"/>
              </a:xfrm>
              <a:prstGeom prst="rect">
                <a:avLst/>
              </a:prstGeom>
            </p:spPr>
          </p:pic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EE032D3F-D277-4E8E-8449-86310F6D2FDC}"/>
                  </a:ext>
                </a:extLst>
              </p:cNvPr>
              <p:cNvSpPr txBox="1"/>
              <p:nvPr/>
            </p:nvSpPr>
            <p:spPr>
              <a:xfrm>
                <a:off x="9055688" y="6199120"/>
                <a:ext cx="725448" cy="29238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672290">
                  <a:buClrTx/>
                  <a:defRPr/>
                </a:pPr>
                <a:r>
                  <a:rPr lang="en-US" sz="825">
                    <a:solidFill>
                      <a:srgbClr val="0D0D0D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REST APIs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CAF58E3-2A58-4C72-BF58-0C701D2A790E}"/>
                </a:ext>
              </a:extLst>
            </p:cNvPr>
            <p:cNvGrpSpPr/>
            <p:nvPr/>
          </p:nvGrpSpPr>
          <p:grpSpPr>
            <a:xfrm>
              <a:off x="10956920" y="5107984"/>
              <a:ext cx="857625" cy="1383525"/>
              <a:chOff x="11037439" y="5107984"/>
              <a:chExt cx="857625" cy="1383525"/>
            </a:xfrm>
          </p:grpSpPr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887E20EB-B9B3-44F8-8E62-90FFEDFE7D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66251" y="5107984"/>
                <a:ext cx="0" cy="333750"/>
              </a:xfrm>
              <a:prstGeom prst="line">
                <a:avLst/>
              </a:prstGeom>
              <a:ln w="19050">
                <a:solidFill>
                  <a:schemeClr val="tx2"/>
                </a:solidFill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4FFEA7E-AEC0-40D6-8DED-006BC67F142B}"/>
                  </a:ext>
                </a:extLst>
              </p:cNvPr>
              <p:cNvSpPr txBox="1"/>
              <p:nvPr/>
            </p:nvSpPr>
            <p:spPr>
              <a:xfrm>
                <a:off x="11037439" y="5454820"/>
                <a:ext cx="857625" cy="995630"/>
              </a:xfrm>
              <a:prstGeom prst="rect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lIns="26469" rIns="67232" bIns="67232" rtlCol="0" anchor="b"/>
              <a:lstStyle>
                <a:defPPr>
                  <a:defRPr lang="en-US"/>
                </a:defPPr>
                <a:lvl1pPr algn="ctr"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r" defTabSz="672290">
                  <a:buClrTx/>
                  <a:defRPr/>
                </a:pPr>
                <a:endParaRPr lang="en-US" sz="1029" cap="all">
                  <a:solidFill>
                    <a:srgbClr val="353535">
                      <a:lumMod val="85000"/>
                      <a:lumOff val="15000"/>
                    </a:srgbClr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3" name="OpenMailbox_F008" title="Icon of an open mailbox with a letter coming out">
                <a:extLst>
                  <a:ext uri="{FF2B5EF4-FFF2-40B4-BE49-F238E27FC236}">
                    <a16:creationId xmlns:a16="http://schemas.microsoft.com/office/drawing/2014/main" id="{884F2E10-93DB-4460-95BE-8C1C79D677F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1254601" y="5723586"/>
                <a:ext cx="423300" cy="365760"/>
              </a:xfrm>
              <a:custGeom>
                <a:avLst/>
                <a:gdLst>
                  <a:gd name="T0" fmla="*/ 1505 w 3779"/>
                  <a:gd name="T1" fmla="*/ 1883 h 3263"/>
                  <a:gd name="T2" fmla="*/ 1505 w 3779"/>
                  <a:gd name="T3" fmla="*/ 0 h 3263"/>
                  <a:gd name="T4" fmla="*/ 752 w 3779"/>
                  <a:gd name="T5" fmla="*/ 0 h 3263"/>
                  <a:gd name="T6" fmla="*/ 752 w 3779"/>
                  <a:gd name="T7" fmla="*/ 251 h 3263"/>
                  <a:gd name="T8" fmla="*/ 1505 w 3779"/>
                  <a:gd name="T9" fmla="*/ 251 h 3263"/>
                  <a:gd name="T10" fmla="*/ 3779 w 3779"/>
                  <a:gd name="T11" fmla="*/ 2756 h 3263"/>
                  <a:gd name="T12" fmla="*/ 2261 w 3779"/>
                  <a:gd name="T13" fmla="*/ 2756 h 3263"/>
                  <a:gd name="T14" fmla="*/ 2261 w 3779"/>
                  <a:gd name="T15" fmla="*/ 1491 h 3263"/>
                  <a:gd name="T16" fmla="*/ 3779 w 3779"/>
                  <a:gd name="T17" fmla="*/ 1491 h 3263"/>
                  <a:gd name="T18" fmla="*/ 3779 w 3779"/>
                  <a:gd name="T19" fmla="*/ 2756 h 3263"/>
                  <a:gd name="T20" fmla="*/ 3779 w 3779"/>
                  <a:gd name="T21" fmla="*/ 1744 h 3263"/>
                  <a:gd name="T22" fmla="*/ 2894 w 3779"/>
                  <a:gd name="T23" fmla="*/ 2250 h 3263"/>
                  <a:gd name="T24" fmla="*/ 2323 w 3779"/>
                  <a:gd name="T25" fmla="*/ 1924 h 3263"/>
                  <a:gd name="T26" fmla="*/ 3513 w 3779"/>
                  <a:gd name="T27" fmla="*/ 2756 h 3263"/>
                  <a:gd name="T28" fmla="*/ 3513 w 3779"/>
                  <a:gd name="T29" fmla="*/ 3263 h 3263"/>
                  <a:gd name="T30" fmla="*/ 2258 w 3779"/>
                  <a:gd name="T31" fmla="*/ 3263 h 3263"/>
                  <a:gd name="T32" fmla="*/ 2258 w 3779"/>
                  <a:gd name="T33" fmla="*/ 1381 h 3263"/>
                  <a:gd name="T34" fmla="*/ 2886 w 3779"/>
                  <a:gd name="T35" fmla="*/ 753 h 3263"/>
                  <a:gd name="T36" fmla="*/ 2886 w 3779"/>
                  <a:gd name="T37" fmla="*/ 753 h 3263"/>
                  <a:gd name="T38" fmla="*/ 3513 w 3779"/>
                  <a:gd name="T39" fmla="*/ 1381 h 3263"/>
                  <a:gd name="T40" fmla="*/ 3513 w 3779"/>
                  <a:gd name="T41" fmla="*/ 1491 h 3263"/>
                  <a:gd name="T42" fmla="*/ 2886 w 3779"/>
                  <a:gd name="T43" fmla="*/ 753 h 3263"/>
                  <a:gd name="T44" fmla="*/ 627 w 3779"/>
                  <a:gd name="T45" fmla="*/ 753 h 3263"/>
                  <a:gd name="T46" fmla="*/ 0 w 3779"/>
                  <a:gd name="T47" fmla="*/ 1381 h 3263"/>
                  <a:gd name="T48" fmla="*/ 0 w 3779"/>
                  <a:gd name="T49" fmla="*/ 3263 h 3263"/>
                  <a:gd name="T50" fmla="*/ 2886 w 3779"/>
                  <a:gd name="T51" fmla="*/ 3263 h 3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79" h="3263">
                    <a:moveTo>
                      <a:pt x="1505" y="1883"/>
                    </a:moveTo>
                    <a:cubicBezTo>
                      <a:pt x="1505" y="0"/>
                      <a:pt x="1505" y="0"/>
                      <a:pt x="1505" y="0"/>
                    </a:cubicBezTo>
                    <a:cubicBezTo>
                      <a:pt x="752" y="0"/>
                      <a:pt x="752" y="0"/>
                      <a:pt x="752" y="0"/>
                    </a:cubicBezTo>
                    <a:cubicBezTo>
                      <a:pt x="752" y="251"/>
                      <a:pt x="752" y="251"/>
                      <a:pt x="752" y="251"/>
                    </a:cubicBezTo>
                    <a:cubicBezTo>
                      <a:pt x="1505" y="251"/>
                      <a:pt x="1505" y="251"/>
                      <a:pt x="1505" y="251"/>
                    </a:cubicBezTo>
                    <a:moveTo>
                      <a:pt x="3779" y="2756"/>
                    </a:moveTo>
                    <a:cubicBezTo>
                      <a:pt x="2261" y="2756"/>
                      <a:pt x="2261" y="2756"/>
                      <a:pt x="2261" y="2756"/>
                    </a:cubicBezTo>
                    <a:cubicBezTo>
                      <a:pt x="2261" y="1491"/>
                      <a:pt x="2261" y="1491"/>
                      <a:pt x="2261" y="1491"/>
                    </a:cubicBezTo>
                    <a:cubicBezTo>
                      <a:pt x="3779" y="1491"/>
                      <a:pt x="3779" y="1491"/>
                      <a:pt x="3779" y="1491"/>
                    </a:cubicBezTo>
                    <a:lnTo>
                      <a:pt x="3779" y="2756"/>
                    </a:lnTo>
                    <a:close/>
                    <a:moveTo>
                      <a:pt x="3779" y="1744"/>
                    </a:moveTo>
                    <a:cubicBezTo>
                      <a:pt x="2894" y="2250"/>
                      <a:pt x="2894" y="2250"/>
                      <a:pt x="2894" y="2250"/>
                    </a:cubicBezTo>
                    <a:cubicBezTo>
                      <a:pt x="2323" y="1924"/>
                      <a:pt x="2323" y="1924"/>
                      <a:pt x="2323" y="1924"/>
                    </a:cubicBezTo>
                    <a:moveTo>
                      <a:pt x="3513" y="2756"/>
                    </a:moveTo>
                    <a:cubicBezTo>
                      <a:pt x="3513" y="3263"/>
                      <a:pt x="3513" y="3263"/>
                      <a:pt x="3513" y="3263"/>
                    </a:cubicBezTo>
                    <a:cubicBezTo>
                      <a:pt x="2258" y="3263"/>
                      <a:pt x="2258" y="3263"/>
                      <a:pt x="2258" y="3263"/>
                    </a:cubicBezTo>
                    <a:cubicBezTo>
                      <a:pt x="2258" y="1381"/>
                      <a:pt x="2258" y="1381"/>
                      <a:pt x="2258" y="1381"/>
                    </a:cubicBezTo>
                    <a:cubicBezTo>
                      <a:pt x="2258" y="1034"/>
                      <a:pt x="2539" y="753"/>
                      <a:pt x="2886" y="753"/>
                    </a:cubicBezTo>
                    <a:cubicBezTo>
                      <a:pt x="2886" y="753"/>
                      <a:pt x="2886" y="753"/>
                      <a:pt x="2886" y="753"/>
                    </a:cubicBezTo>
                    <a:cubicBezTo>
                      <a:pt x="3232" y="753"/>
                      <a:pt x="3513" y="1034"/>
                      <a:pt x="3513" y="1381"/>
                    </a:cubicBezTo>
                    <a:cubicBezTo>
                      <a:pt x="3513" y="1491"/>
                      <a:pt x="3513" y="1491"/>
                      <a:pt x="3513" y="1491"/>
                    </a:cubicBezTo>
                    <a:moveTo>
                      <a:pt x="2886" y="753"/>
                    </a:moveTo>
                    <a:cubicBezTo>
                      <a:pt x="627" y="753"/>
                      <a:pt x="627" y="753"/>
                      <a:pt x="627" y="753"/>
                    </a:cubicBezTo>
                    <a:cubicBezTo>
                      <a:pt x="280" y="753"/>
                      <a:pt x="0" y="1034"/>
                      <a:pt x="0" y="1381"/>
                    </a:cubicBezTo>
                    <a:cubicBezTo>
                      <a:pt x="0" y="3263"/>
                      <a:pt x="0" y="3263"/>
                      <a:pt x="0" y="3263"/>
                    </a:cubicBezTo>
                    <a:cubicBezTo>
                      <a:pt x="2886" y="3263"/>
                      <a:pt x="2886" y="3263"/>
                      <a:pt x="2886" y="3263"/>
                    </a:cubicBezTo>
                  </a:path>
                </a:pathLst>
              </a:custGeom>
              <a:noFill/>
              <a:ln w="19050" cap="flat">
                <a:solidFill>
                  <a:schemeClr val="tx1"/>
                </a:solidFill>
                <a:prstDash val="soli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1324" kern="1200" dirty="0">
                  <a:solidFill>
                    <a:srgbClr val="1A1A1A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AB04BF0C-2A75-4A6C-BF88-9C0AB1129265}"/>
                  </a:ext>
                </a:extLst>
              </p:cNvPr>
              <p:cNvSpPr txBox="1"/>
              <p:nvPr/>
            </p:nvSpPr>
            <p:spPr>
              <a:xfrm>
                <a:off x="11045264" y="6199121"/>
                <a:ext cx="841976" cy="29238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672290">
                  <a:buClrTx/>
                  <a:defRPr/>
                </a:pPr>
                <a:r>
                  <a:rPr lang="en-US" sz="825" dirty="0">
                    <a:solidFill>
                      <a:srgbClr val="0D0D0D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Notifications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BF33CE0-52FB-4A35-A2BB-0043E5FDE227}"/>
                </a:ext>
              </a:extLst>
            </p:cNvPr>
            <p:cNvGrpSpPr/>
            <p:nvPr/>
          </p:nvGrpSpPr>
          <p:grpSpPr>
            <a:xfrm>
              <a:off x="9980697" y="5112207"/>
              <a:ext cx="873777" cy="1379301"/>
              <a:chOff x="9974120" y="5112207"/>
              <a:chExt cx="873777" cy="1379301"/>
            </a:xfrm>
          </p:grpSpPr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8AFF45FC-6992-4226-BECE-913D3C34D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11008" y="5112207"/>
                <a:ext cx="0" cy="333750"/>
              </a:xfrm>
              <a:prstGeom prst="line">
                <a:avLst/>
              </a:prstGeom>
              <a:ln w="19050">
                <a:solidFill>
                  <a:schemeClr val="tx2"/>
                </a:solidFill>
                <a:headEnd type="none" w="lg" len="med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B088082D-B6F5-416A-B503-306D60B6CBC3}"/>
                  </a:ext>
                </a:extLst>
              </p:cNvPr>
              <p:cNvSpPr txBox="1"/>
              <p:nvPr/>
            </p:nvSpPr>
            <p:spPr>
              <a:xfrm>
                <a:off x="9974120" y="5454819"/>
                <a:ext cx="873777" cy="1000262"/>
              </a:xfrm>
              <a:prstGeom prst="rect">
                <a:avLst/>
              </a:prstGeom>
              <a:noFill/>
              <a:ln w="1905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lIns="26469" rIns="67232" bIns="67232" rtlCol="0" anchor="b"/>
              <a:lstStyle>
                <a:defPPr>
                  <a:defRPr lang="en-US"/>
                </a:defPPr>
                <a:lvl1pPr algn="ctr">
                  <a:defRPr sz="1400">
                    <a:solidFill>
                      <a:schemeClr val="tx1">
                        <a:lumMod val="85000"/>
                        <a:lumOff val="15000"/>
                      </a:schemeClr>
                    </a:solidFill>
                  </a:defRPr>
                </a:lvl1pPr>
                <a:lvl2pPr>
                  <a:defRPr>
                    <a:solidFill>
                      <a:schemeClr val="lt1"/>
                    </a:solidFill>
                  </a:defRPr>
                </a:lvl2pPr>
                <a:lvl3pPr>
                  <a:defRPr>
                    <a:solidFill>
                      <a:schemeClr val="lt1"/>
                    </a:solidFill>
                  </a:defRPr>
                </a:lvl3pPr>
                <a:lvl4pPr>
                  <a:defRPr>
                    <a:solidFill>
                      <a:schemeClr val="lt1"/>
                    </a:solidFill>
                  </a:defRPr>
                </a:lvl4pPr>
                <a:lvl5pPr>
                  <a:defRPr>
                    <a:solidFill>
                      <a:schemeClr val="lt1"/>
                    </a:solidFill>
                  </a:defRPr>
                </a:lvl5pPr>
                <a:lvl6pPr>
                  <a:defRPr>
                    <a:solidFill>
                      <a:schemeClr val="lt1"/>
                    </a:solidFill>
                  </a:defRPr>
                </a:lvl6pPr>
                <a:lvl7pPr>
                  <a:defRPr>
                    <a:solidFill>
                      <a:schemeClr val="lt1"/>
                    </a:solidFill>
                  </a:defRPr>
                </a:lvl7pPr>
                <a:lvl8pPr>
                  <a:defRPr>
                    <a:solidFill>
                      <a:schemeClr val="lt1"/>
                    </a:solidFill>
                  </a:defRPr>
                </a:lvl8pPr>
                <a:lvl9pPr>
                  <a:defRPr>
                    <a:solidFill>
                      <a:schemeClr val="lt1"/>
                    </a:solidFill>
                  </a:defRPr>
                </a:lvl9pPr>
              </a:lstStyle>
              <a:p>
                <a:pPr algn="r" defTabSz="672290">
                  <a:buClrTx/>
                  <a:defRPr/>
                </a:pPr>
                <a:endParaRPr lang="en-US" sz="882" cap="all">
                  <a:solidFill>
                    <a:srgbClr val="353535">
                      <a:lumMod val="85000"/>
                      <a:lumOff val="15000"/>
                    </a:srgbClr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62" name="arrow_11" title="Icon of a circle made of two curved arrows">
                <a:extLst>
                  <a:ext uri="{FF2B5EF4-FFF2-40B4-BE49-F238E27FC236}">
                    <a16:creationId xmlns:a16="http://schemas.microsoft.com/office/drawing/2014/main" id="{101DA53F-20F4-43E3-A8B8-59FF46704A7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0235944" y="5723586"/>
                <a:ext cx="350129" cy="365760"/>
              </a:xfrm>
              <a:custGeom>
                <a:avLst/>
                <a:gdLst>
                  <a:gd name="T0" fmla="*/ 310 w 310"/>
                  <a:gd name="T1" fmla="*/ 199 h 322"/>
                  <a:gd name="T2" fmla="*/ 154 w 310"/>
                  <a:gd name="T3" fmla="*/ 322 h 322"/>
                  <a:gd name="T4" fmla="*/ 1 w 310"/>
                  <a:gd name="T5" fmla="*/ 211 h 322"/>
                  <a:gd name="T6" fmla="*/ 304 w 310"/>
                  <a:gd name="T7" fmla="*/ 104 h 322"/>
                  <a:gd name="T8" fmla="*/ 154 w 310"/>
                  <a:gd name="T9" fmla="*/ 0 h 322"/>
                  <a:gd name="T10" fmla="*/ 0 w 310"/>
                  <a:gd name="T11" fmla="*/ 114 h 322"/>
                  <a:gd name="T12" fmla="*/ 299 w 310"/>
                  <a:gd name="T13" fmla="*/ 104 h 322"/>
                  <a:gd name="T14" fmla="*/ 230 w 310"/>
                  <a:gd name="T15" fmla="*/ 104 h 322"/>
                  <a:gd name="T16" fmla="*/ 295 w 310"/>
                  <a:gd name="T17" fmla="*/ 104 h 322"/>
                  <a:gd name="T18" fmla="*/ 304 w 310"/>
                  <a:gd name="T19" fmla="*/ 104 h 322"/>
                  <a:gd name="T20" fmla="*/ 304 w 310"/>
                  <a:gd name="T21" fmla="*/ 29 h 322"/>
                  <a:gd name="T22" fmla="*/ 9 w 310"/>
                  <a:gd name="T23" fmla="*/ 211 h 322"/>
                  <a:gd name="T24" fmla="*/ 75 w 310"/>
                  <a:gd name="T25" fmla="*/ 211 h 322"/>
                  <a:gd name="T26" fmla="*/ 9 w 310"/>
                  <a:gd name="T27" fmla="*/ 211 h 322"/>
                  <a:gd name="T28" fmla="*/ 1 w 310"/>
                  <a:gd name="T29" fmla="*/ 211 h 322"/>
                  <a:gd name="T30" fmla="*/ 1 w 310"/>
                  <a:gd name="T31" fmla="*/ 286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10" h="322">
                    <a:moveTo>
                      <a:pt x="310" y="199"/>
                    </a:moveTo>
                    <a:cubicBezTo>
                      <a:pt x="293" y="270"/>
                      <a:pt x="229" y="322"/>
                      <a:pt x="154" y="322"/>
                    </a:cubicBezTo>
                    <a:cubicBezTo>
                      <a:pt x="83" y="322"/>
                      <a:pt x="22" y="275"/>
                      <a:pt x="1" y="211"/>
                    </a:cubicBezTo>
                    <a:moveTo>
                      <a:pt x="304" y="104"/>
                    </a:moveTo>
                    <a:cubicBezTo>
                      <a:pt x="281" y="43"/>
                      <a:pt x="223" y="0"/>
                      <a:pt x="154" y="0"/>
                    </a:cubicBezTo>
                    <a:cubicBezTo>
                      <a:pt x="82" y="0"/>
                      <a:pt x="20" y="48"/>
                      <a:pt x="0" y="114"/>
                    </a:cubicBezTo>
                    <a:moveTo>
                      <a:pt x="299" y="104"/>
                    </a:moveTo>
                    <a:cubicBezTo>
                      <a:pt x="230" y="104"/>
                      <a:pt x="230" y="104"/>
                      <a:pt x="230" y="104"/>
                    </a:cubicBezTo>
                    <a:moveTo>
                      <a:pt x="295" y="104"/>
                    </a:moveTo>
                    <a:cubicBezTo>
                      <a:pt x="304" y="104"/>
                      <a:pt x="304" y="104"/>
                      <a:pt x="304" y="104"/>
                    </a:cubicBezTo>
                    <a:cubicBezTo>
                      <a:pt x="304" y="29"/>
                      <a:pt x="304" y="29"/>
                      <a:pt x="304" y="29"/>
                    </a:cubicBezTo>
                    <a:moveTo>
                      <a:pt x="9" y="211"/>
                    </a:moveTo>
                    <a:cubicBezTo>
                      <a:pt x="75" y="211"/>
                      <a:pt x="75" y="211"/>
                      <a:pt x="75" y="211"/>
                    </a:cubicBezTo>
                    <a:moveTo>
                      <a:pt x="9" y="211"/>
                    </a:moveTo>
                    <a:cubicBezTo>
                      <a:pt x="1" y="211"/>
                      <a:pt x="1" y="211"/>
                      <a:pt x="1" y="211"/>
                    </a:cubicBezTo>
                    <a:cubicBezTo>
                      <a:pt x="1" y="286"/>
                      <a:pt x="1" y="286"/>
                      <a:pt x="1" y="286"/>
                    </a:cubicBezTo>
                  </a:path>
                </a:pathLst>
              </a:custGeom>
              <a:noFill/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675" kern="120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517C2427-0158-4118-B995-96DFD826849D}"/>
                  </a:ext>
                </a:extLst>
              </p:cNvPr>
              <p:cNvSpPr txBox="1"/>
              <p:nvPr/>
            </p:nvSpPr>
            <p:spPr>
              <a:xfrm>
                <a:off x="9997427" y="6199120"/>
                <a:ext cx="827162" cy="292388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ctr" defTabSz="672290">
                  <a:buClrTx/>
                  <a:defRPr/>
                </a:pPr>
                <a:r>
                  <a:rPr lang="en-US" sz="825" dirty="0">
                    <a:solidFill>
                      <a:srgbClr val="0D0D0D"/>
                    </a:solidFill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Automation</a:t>
                </a:r>
              </a:p>
            </p:txBody>
          </p:sp>
        </p:grp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BA4DEBD5-A1AC-4D84-8A34-70A05C4C9343}"/>
                </a:ext>
              </a:extLst>
            </p:cNvPr>
            <p:cNvCxnSpPr>
              <a:cxnSpLocks/>
            </p:cNvCxnSpPr>
            <p:nvPr/>
          </p:nvCxnSpPr>
          <p:spPr>
            <a:xfrm>
              <a:off x="8139951" y="2389879"/>
              <a:ext cx="788850" cy="0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73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7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B97A-981C-4F80-8E39-F1DDBD50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5" y="199465"/>
            <a:ext cx="8263890" cy="415499"/>
          </a:xfrm>
        </p:spPr>
        <p:txBody>
          <a:bodyPr/>
          <a:lstStyle/>
          <a:p>
            <a:r>
              <a:rPr lang="en-US" b="0" dirty="0">
                <a:latin typeface="Titillium Web" panose="020B0604020202020204" charset="0"/>
              </a:rPr>
              <a:t>Azure Logs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0C00042-1B96-415C-8670-CB241341E3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7708891"/>
              </p:ext>
            </p:extLst>
          </p:nvPr>
        </p:nvGraphicFramePr>
        <p:xfrm>
          <a:off x="267182" y="614964"/>
          <a:ext cx="8609636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465">
                  <a:extLst>
                    <a:ext uri="{9D8B030D-6E8A-4147-A177-3AD203B41FA5}">
                      <a16:colId xmlns:a16="http://schemas.microsoft.com/office/drawing/2014/main" val="2301837495"/>
                    </a:ext>
                  </a:extLst>
                </a:gridCol>
                <a:gridCol w="3408049">
                  <a:extLst>
                    <a:ext uri="{9D8B030D-6E8A-4147-A177-3AD203B41FA5}">
                      <a16:colId xmlns:a16="http://schemas.microsoft.com/office/drawing/2014/main" val="2789449201"/>
                    </a:ext>
                  </a:extLst>
                </a:gridCol>
                <a:gridCol w="3093122">
                  <a:extLst>
                    <a:ext uri="{9D8B030D-6E8A-4147-A177-3AD203B41FA5}">
                      <a16:colId xmlns:a16="http://schemas.microsoft.com/office/drawing/2014/main" val="39789425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  <a:endParaRPr lang="en-US" b="1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US" b="1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Config</a:t>
                      </a:r>
                      <a:endParaRPr lang="en-US" b="1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5008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ASC</a:t>
                      </a:r>
                      <a:endParaRPr lang="en-US" sz="1200" b="1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ASC collects primarily from compute, both Azure VMs and non-Azure VMs. It utilizes a Monitoring Agent that reads logs and configs. All data is brought into a Workspace in Azure.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ASC Standard Tier *must* be enabled. Optional automated provisioning of agent or manual.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1419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Network Security Gateways</a:t>
                      </a:r>
                      <a:endParaRPr lang="en-US" sz="1200" b="1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NSG’s are virtual firewall applied to VMs, </a:t>
                      </a:r>
                      <a:r>
                        <a:rPr lang="en-US" sz="1200" dirty="0" err="1"/>
                        <a:t>vNets</a:t>
                      </a:r>
                      <a:r>
                        <a:rPr lang="en-US" sz="1200" dirty="0"/>
                        <a:t>, and subnets. Flow data can be collected here.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NSG Flow Logging should be enabled on the resource to ensure source IP’s are captured.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985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Virtual Machines</a:t>
                      </a:r>
                      <a:endParaRPr lang="en-US" sz="1200" b="1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OS logs – event logs and syslog. Can be granular and custom.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Provision the agent.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295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Subscriptions &amp; ARM</a:t>
                      </a:r>
                      <a:endParaRPr lang="en-US" sz="1200" b="1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Logs at the subscription/tenant tier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Subscriber or tenant level events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9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Azure Active Directory</a:t>
                      </a:r>
                      <a:endParaRPr lang="en-US" sz="1200" b="1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User &amp; group object activity at the Active Directory tier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All events are audited by default. Enable ATP.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1684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PaaS Services (IIS, Azure Firewall, * Gateways, etc.)</a:t>
                      </a:r>
                      <a:endParaRPr lang="en-US" sz="1200" b="1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Diagnostic logging for services. Example: general IIS is on by default, but can be customized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Enable diagnostic logging for service. CollectGuestLogs.exe (part of the guest agent on VMs) on the VM. Creates a zip file for download.</a:t>
                      </a:r>
                      <a:endParaRPr lang="en-US" sz="1200" dirty="0">
                        <a:latin typeface="Titillium Web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144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294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BDC7B3B-EC11-419E-BB75-ABD7397A973D}"/>
              </a:ext>
            </a:extLst>
          </p:cNvPr>
          <p:cNvGrpSpPr/>
          <p:nvPr/>
        </p:nvGrpSpPr>
        <p:grpSpPr>
          <a:xfrm>
            <a:off x="0" y="1063951"/>
            <a:ext cx="9144000" cy="3609435"/>
            <a:chOff x="0" y="1681567"/>
            <a:chExt cx="12192000" cy="2162722"/>
          </a:xfrm>
        </p:grpSpPr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2656E544-6598-4713-A001-BFBACE205851}"/>
                </a:ext>
              </a:extLst>
            </p:cNvPr>
            <p:cNvSpPr/>
            <p:nvPr/>
          </p:nvSpPr>
          <p:spPr bwMode="auto">
            <a:xfrm>
              <a:off x="0" y="1681567"/>
              <a:ext cx="12192000" cy="21627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978" rIns="0" bIns="3497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200" kern="12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647A32D-1981-4ECA-B5DA-7C9E41691D9F}"/>
                </a:ext>
              </a:extLst>
            </p:cNvPr>
            <p:cNvSpPr/>
            <p:nvPr/>
          </p:nvSpPr>
          <p:spPr>
            <a:xfrm>
              <a:off x="6096000" y="2047348"/>
              <a:ext cx="5293275" cy="13895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685313" fontAlgn="base">
                <a:lnSpc>
                  <a:spcPct val="90000"/>
                </a:lnSpc>
                <a:spcBef>
                  <a:spcPts val="1350"/>
                </a:spcBef>
                <a:spcAft>
                  <a:spcPts val="450"/>
                </a:spcAft>
                <a:buClrTx/>
                <a:defRPr/>
              </a:pPr>
              <a:r>
                <a:rPr lang="en-US" sz="1800" dirty="0">
                  <a:solidFill>
                    <a:srgbClr val="0D0D0D"/>
                  </a:solidFill>
                  <a:latin typeface="Segoe UI"/>
                  <a:ea typeface="+mn-ea"/>
                  <a:cs typeface="Segoe UI Semibold" panose="020B0702040204020203" pitchFamily="34" charset="0"/>
                </a:rPr>
                <a:t>Seamless Azure integration</a:t>
              </a:r>
            </a:p>
            <a:p>
              <a:pPr defTabSz="685313" fontAlgn="base">
                <a:lnSpc>
                  <a:spcPct val="90000"/>
                </a:lnSpc>
                <a:spcBef>
                  <a:spcPts val="1350"/>
                </a:spcBef>
                <a:spcAft>
                  <a:spcPts val="450"/>
                </a:spcAft>
                <a:buClrTx/>
                <a:defRPr/>
              </a:pPr>
              <a:r>
                <a:rPr lang="en-US" sz="1800" dirty="0">
                  <a:solidFill>
                    <a:srgbClr val="0D0D0D"/>
                  </a:solidFill>
                  <a:latin typeface="Segoe UI"/>
                  <a:ea typeface="+mn-ea"/>
                  <a:cs typeface="Segoe UI Semibold" panose="020B0702040204020203" pitchFamily="34" charset="0"/>
                </a:rPr>
                <a:t>Automatically discovers and monitors security of Azure resources</a:t>
              </a:r>
            </a:p>
            <a:p>
              <a:pPr defTabSz="685313" fontAlgn="base">
                <a:lnSpc>
                  <a:spcPct val="90000"/>
                </a:lnSpc>
                <a:spcBef>
                  <a:spcPts val="1350"/>
                </a:spcBef>
                <a:spcAft>
                  <a:spcPts val="450"/>
                </a:spcAft>
                <a:buClrTx/>
                <a:defRPr/>
              </a:pPr>
              <a:r>
                <a:rPr lang="en-US" sz="1800" dirty="0">
                  <a:solidFill>
                    <a:srgbClr val="0D0D0D"/>
                  </a:solidFill>
                  <a:latin typeface="Segoe UI"/>
                  <a:ea typeface="+mn-ea"/>
                  <a:cs typeface="Segoe UI Semibold" panose="020B0702040204020203" pitchFamily="34" charset="0"/>
                </a:rPr>
                <a:t>Extensive log collection</a:t>
              </a:r>
            </a:p>
            <a:p>
              <a:pPr defTabSz="685313" fontAlgn="base">
                <a:lnSpc>
                  <a:spcPct val="90000"/>
                </a:lnSpc>
                <a:spcBef>
                  <a:spcPts val="1350"/>
                </a:spcBef>
                <a:spcAft>
                  <a:spcPts val="450"/>
                </a:spcAft>
                <a:buClrTx/>
                <a:defRPr/>
              </a:pPr>
              <a:r>
                <a:rPr lang="en-US" sz="1800" dirty="0">
                  <a:solidFill>
                    <a:srgbClr val="0D0D0D"/>
                  </a:solidFill>
                  <a:latin typeface="Segoe UI"/>
                  <a:ea typeface="+mn-ea"/>
                  <a:cs typeface="Segoe UI Semibold" panose="020B0702040204020203" pitchFamily="34" charset="0"/>
                </a:rPr>
                <a:t>Protect servers running on other clouds and on-premise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D42495-8BD8-416E-ACFE-7B637ADCD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066" y="154018"/>
            <a:ext cx="8263890" cy="415499"/>
          </a:xfrm>
        </p:spPr>
        <p:txBody>
          <a:bodyPr/>
          <a:lstStyle/>
          <a:p>
            <a:r>
              <a:rPr lang="en-US" b="0" dirty="0">
                <a:latin typeface="Titillium Web" panose="020B0604020202020204" charset="0"/>
              </a:rPr>
              <a:t>Automatic onboarding &amp; extending to hybrid cloud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9DB01D-84D3-46CC-8120-3406A31AA9D8}"/>
              </a:ext>
            </a:extLst>
          </p:cNvPr>
          <p:cNvSpPr txBox="1"/>
          <p:nvPr/>
        </p:nvSpPr>
        <p:spPr>
          <a:xfrm>
            <a:off x="2928653" y="2158729"/>
            <a:ext cx="1239970" cy="5078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838259" fontAlgn="base">
              <a:spcAft>
                <a:spcPct val="0"/>
              </a:spcAft>
              <a:buClrTx/>
              <a:defRPr/>
            </a:pPr>
            <a:r>
              <a:rPr lang="en-US" sz="90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D0D0D"/>
                </a:solidFill>
                <a:latin typeface="Segoe UI Semibold"/>
                <a:ea typeface="+mn-ea"/>
                <a:cs typeface="Segoe UI" panose="020B0502040204020203" pitchFamily="34" charset="0"/>
              </a:rPr>
              <a:t>Automatic provisioning for Azure resources</a:t>
            </a:r>
            <a:endParaRPr lang="en-US" sz="1050" dirty="0">
              <a:solidFill>
                <a:srgbClr val="0D0D0D"/>
              </a:solidFill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39E0D82-D8B3-41FB-B8DC-17C654CCF410}"/>
              </a:ext>
            </a:extLst>
          </p:cNvPr>
          <p:cNvGrpSpPr/>
          <p:nvPr/>
        </p:nvGrpSpPr>
        <p:grpSpPr>
          <a:xfrm>
            <a:off x="943051" y="806250"/>
            <a:ext cx="2735693" cy="3867137"/>
            <a:chOff x="297280" y="1337965"/>
            <a:chExt cx="3647591" cy="5156182"/>
          </a:xfrm>
        </p:grpSpPr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1DFAB22-A0EC-42E9-92A6-1D0F150CC8DE}"/>
                </a:ext>
              </a:extLst>
            </p:cNvPr>
            <p:cNvCxnSpPr>
              <a:cxnSpLocks/>
            </p:cNvCxnSpPr>
            <p:nvPr/>
          </p:nvCxnSpPr>
          <p:spPr>
            <a:xfrm>
              <a:off x="718342" y="4126862"/>
              <a:ext cx="0" cy="920318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07EDE5AB-FF4F-4B28-8E5B-574F5BB531E6}"/>
                </a:ext>
              </a:extLst>
            </p:cNvPr>
            <p:cNvCxnSpPr>
              <a:cxnSpLocks/>
            </p:cNvCxnSpPr>
            <p:nvPr/>
          </p:nvCxnSpPr>
          <p:spPr>
            <a:xfrm>
              <a:off x="718342" y="3060433"/>
              <a:ext cx="0" cy="434956"/>
            </a:xfrm>
            <a:prstGeom prst="line">
              <a:avLst/>
            </a:prstGeom>
            <a:ln w="19050">
              <a:solidFill>
                <a:schemeClr val="tx2"/>
              </a:solidFill>
              <a:headEnd type="none" w="lg" len="med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A0875B2-D4FF-414B-B106-D02344C6460A}"/>
                </a:ext>
              </a:extLst>
            </p:cNvPr>
            <p:cNvSpPr/>
            <p:nvPr/>
          </p:nvSpPr>
          <p:spPr>
            <a:xfrm>
              <a:off x="1025815" y="4308875"/>
              <a:ext cx="2919056" cy="21852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274">
                <a:buClrTx/>
                <a:defRPr/>
              </a:pPr>
              <a:endParaRPr lang="en-US" sz="1350">
                <a:solidFill>
                  <a:prstClr val="white"/>
                </a:soli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" name="cloud" title="Icon of a cloud">
              <a:extLst>
                <a:ext uri="{FF2B5EF4-FFF2-40B4-BE49-F238E27FC236}">
                  <a16:creationId xmlns:a16="http://schemas.microsoft.com/office/drawing/2014/main" id="{4C79C3A6-9781-4DB5-A29A-12F7E9D3DC8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355588" y="5205494"/>
              <a:ext cx="629431" cy="401009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675" kern="12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cloud" title="Icon of a cloud">
              <a:extLst>
                <a:ext uri="{FF2B5EF4-FFF2-40B4-BE49-F238E27FC236}">
                  <a16:creationId xmlns:a16="http://schemas.microsoft.com/office/drawing/2014/main" id="{E7AE7B43-4AB9-433B-AF00-017BB2B76F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8477" y="4947605"/>
              <a:ext cx="502920" cy="320409"/>
            </a:xfrm>
            <a:custGeom>
              <a:avLst/>
              <a:gdLst>
                <a:gd name="T0" fmla="*/ 281 w 344"/>
                <a:gd name="T1" fmla="*/ 216 h 217"/>
                <a:gd name="T2" fmla="*/ 281 w 344"/>
                <a:gd name="T3" fmla="*/ 217 h 217"/>
                <a:gd name="T4" fmla="*/ 88 w 344"/>
                <a:gd name="T5" fmla="*/ 217 h 217"/>
                <a:gd name="T6" fmla="*/ 88 w 344"/>
                <a:gd name="T7" fmla="*/ 217 h 217"/>
                <a:gd name="T8" fmla="*/ 86 w 344"/>
                <a:gd name="T9" fmla="*/ 217 h 217"/>
                <a:gd name="T10" fmla="*/ 0 w 344"/>
                <a:gd name="T11" fmla="*/ 130 h 217"/>
                <a:gd name="T12" fmla="*/ 86 w 344"/>
                <a:gd name="T13" fmla="*/ 44 h 217"/>
                <a:gd name="T14" fmla="*/ 104 w 344"/>
                <a:gd name="T15" fmla="*/ 45 h 217"/>
                <a:gd name="T16" fmla="*/ 184 w 344"/>
                <a:gd name="T17" fmla="*/ 0 h 217"/>
                <a:gd name="T18" fmla="*/ 278 w 344"/>
                <a:gd name="T19" fmla="*/ 85 h 217"/>
                <a:gd name="T20" fmla="*/ 278 w 344"/>
                <a:gd name="T21" fmla="*/ 85 h 217"/>
                <a:gd name="T22" fmla="*/ 344 w 344"/>
                <a:gd name="T23" fmla="*/ 151 h 217"/>
                <a:gd name="T24" fmla="*/ 281 w 344"/>
                <a:gd name="T25" fmla="*/ 216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4" h="217">
                  <a:moveTo>
                    <a:pt x="281" y="216"/>
                  </a:moveTo>
                  <a:cubicBezTo>
                    <a:pt x="281" y="217"/>
                    <a:pt x="281" y="217"/>
                    <a:pt x="281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8" y="217"/>
                    <a:pt x="88" y="217"/>
                    <a:pt x="88" y="217"/>
                  </a:cubicBezTo>
                  <a:cubicBezTo>
                    <a:pt x="87" y="217"/>
                    <a:pt x="87" y="217"/>
                    <a:pt x="86" y="217"/>
                  </a:cubicBezTo>
                  <a:cubicBezTo>
                    <a:pt x="39" y="217"/>
                    <a:pt x="0" y="178"/>
                    <a:pt x="0" y="130"/>
                  </a:cubicBezTo>
                  <a:cubicBezTo>
                    <a:pt x="0" y="82"/>
                    <a:pt x="39" y="44"/>
                    <a:pt x="86" y="44"/>
                  </a:cubicBezTo>
                  <a:cubicBezTo>
                    <a:pt x="92" y="44"/>
                    <a:pt x="98" y="44"/>
                    <a:pt x="104" y="45"/>
                  </a:cubicBezTo>
                  <a:cubicBezTo>
                    <a:pt x="121" y="18"/>
                    <a:pt x="150" y="0"/>
                    <a:pt x="184" y="0"/>
                  </a:cubicBezTo>
                  <a:cubicBezTo>
                    <a:pt x="233" y="0"/>
                    <a:pt x="273" y="37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315" y="85"/>
                    <a:pt x="344" y="114"/>
                    <a:pt x="344" y="151"/>
                  </a:cubicBezTo>
                  <a:cubicBezTo>
                    <a:pt x="344" y="186"/>
                    <a:pt x="316" y="215"/>
                    <a:pt x="281" y="216"/>
                  </a:cubicBezTo>
                  <a:close/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675" kern="12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17A986A-EC54-486E-B8D7-E5F32B0D0F95}"/>
                </a:ext>
              </a:extLst>
            </p:cNvPr>
            <p:cNvSpPr/>
            <p:nvPr/>
          </p:nvSpPr>
          <p:spPr bwMode="auto">
            <a:xfrm>
              <a:off x="517394" y="4958803"/>
              <a:ext cx="1467073" cy="1227581"/>
            </a:xfrm>
            <a:prstGeom prst="rect">
              <a:avLst/>
            </a:prstGeom>
            <a:solidFill>
              <a:srgbClr val="FFFFFF"/>
            </a:solidFill>
            <a:ln w="25400" cap="sq" cmpd="sng" algn="ctr">
              <a:solidFill>
                <a:srgbClr val="0078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C7D987C-6BDA-4D64-961B-542DE9FBC8DE}"/>
                </a:ext>
              </a:extLst>
            </p:cNvPr>
            <p:cNvSpPr/>
            <p:nvPr/>
          </p:nvSpPr>
          <p:spPr>
            <a:xfrm>
              <a:off x="1290500" y="4363147"/>
              <a:ext cx="2373828" cy="492443"/>
            </a:xfrm>
            <a:prstGeom prst="rect">
              <a:avLst/>
            </a:prstGeom>
            <a:ln w="19050">
              <a:noFill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38259" fontAlgn="base">
                <a:spcAft>
                  <a:spcPct val="0"/>
                </a:spcAft>
                <a:buClrTx/>
                <a:defRPr/>
              </a:pPr>
              <a:r>
                <a:rPr lang="en-US" sz="12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D0D0D"/>
                  </a:solidFill>
                  <a:latin typeface="Segoe UI Semibold"/>
                  <a:cs typeface="Segoe UI" panose="020B0502040204020203" pitchFamily="34" charset="0"/>
                </a:rPr>
                <a:t>On-premises, private </a:t>
              </a:r>
              <a:br>
                <a:rPr lang="en-US" sz="12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D0D0D"/>
                  </a:solidFill>
                  <a:latin typeface="Segoe UI Semibold"/>
                  <a:cs typeface="Segoe UI" panose="020B0502040204020203" pitchFamily="34" charset="0"/>
                </a:rPr>
              </a:br>
              <a:r>
                <a:rPr lang="en-US" sz="12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D0D0D"/>
                  </a:solidFill>
                  <a:latin typeface="Segoe UI Semibold"/>
                  <a:cs typeface="Segoe UI" panose="020B0502040204020203" pitchFamily="34" charset="0"/>
                </a:rPr>
                <a:t>and public clouds</a:t>
              </a:r>
            </a:p>
          </p:txBody>
        </p:sp>
        <p:sp>
          <p:nvSpPr>
            <p:cNvPr id="99" name="building_1" title="Icon of two tall rectangular buildings of different heights">
              <a:extLst>
                <a:ext uri="{FF2B5EF4-FFF2-40B4-BE49-F238E27FC236}">
                  <a16:creationId xmlns:a16="http://schemas.microsoft.com/office/drawing/2014/main" id="{4984BD6C-640C-4AF1-9EDF-EE5CD2894B5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159112" y="5138164"/>
              <a:ext cx="1350474" cy="1355983"/>
            </a:xfrm>
            <a:custGeom>
              <a:avLst/>
              <a:gdLst>
                <a:gd name="T0" fmla="*/ 140 w 245"/>
                <a:gd name="T1" fmla="*/ 246 h 246"/>
                <a:gd name="T2" fmla="*/ 245 w 245"/>
                <a:gd name="T3" fmla="*/ 0 h 246"/>
                <a:gd name="T4" fmla="*/ 105 w 245"/>
                <a:gd name="T5" fmla="*/ 69 h 246"/>
                <a:gd name="T6" fmla="*/ 0 w 245"/>
                <a:gd name="T7" fmla="*/ 246 h 246"/>
                <a:gd name="T8" fmla="*/ 105 w 245"/>
                <a:gd name="T9" fmla="*/ 69 h 246"/>
                <a:gd name="T10" fmla="*/ 58 w 245"/>
                <a:gd name="T11" fmla="*/ 203 h 246"/>
                <a:gd name="T12" fmla="*/ 45 w 245"/>
                <a:gd name="T13" fmla="*/ 246 h 246"/>
                <a:gd name="T14" fmla="*/ 198 w 245"/>
                <a:gd name="T15" fmla="*/ 203 h 246"/>
                <a:gd name="T16" fmla="*/ 185 w 245"/>
                <a:gd name="T17" fmla="*/ 246 h 246"/>
                <a:gd name="T18" fmla="*/ 179 w 245"/>
                <a:gd name="T19" fmla="*/ 29 h 246"/>
                <a:gd name="T20" fmla="*/ 172 w 245"/>
                <a:gd name="T21" fmla="*/ 38 h 246"/>
                <a:gd name="T22" fmla="*/ 179 w 245"/>
                <a:gd name="T23" fmla="*/ 33 h 246"/>
                <a:gd name="T24" fmla="*/ 214 w 245"/>
                <a:gd name="T25" fmla="*/ 29 h 246"/>
                <a:gd name="T26" fmla="*/ 206 w 245"/>
                <a:gd name="T27" fmla="*/ 38 h 246"/>
                <a:gd name="T28" fmla="*/ 214 w 245"/>
                <a:gd name="T29" fmla="*/ 33 h 246"/>
                <a:gd name="T30" fmla="*/ 179 w 245"/>
                <a:gd name="T31" fmla="*/ 99 h 246"/>
                <a:gd name="T32" fmla="*/ 172 w 245"/>
                <a:gd name="T33" fmla="*/ 107 h 246"/>
                <a:gd name="T34" fmla="*/ 179 w 245"/>
                <a:gd name="T35" fmla="*/ 103 h 246"/>
                <a:gd name="T36" fmla="*/ 214 w 245"/>
                <a:gd name="T37" fmla="*/ 99 h 246"/>
                <a:gd name="T38" fmla="*/ 206 w 245"/>
                <a:gd name="T39" fmla="*/ 107 h 246"/>
                <a:gd name="T40" fmla="*/ 214 w 245"/>
                <a:gd name="T41" fmla="*/ 103 h 246"/>
                <a:gd name="T42" fmla="*/ 179 w 245"/>
                <a:gd name="T43" fmla="*/ 134 h 246"/>
                <a:gd name="T44" fmla="*/ 172 w 245"/>
                <a:gd name="T45" fmla="*/ 142 h 246"/>
                <a:gd name="T46" fmla="*/ 179 w 245"/>
                <a:gd name="T47" fmla="*/ 137 h 246"/>
                <a:gd name="T48" fmla="*/ 214 w 245"/>
                <a:gd name="T49" fmla="*/ 134 h 246"/>
                <a:gd name="T50" fmla="*/ 206 w 245"/>
                <a:gd name="T51" fmla="*/ 142 h 246"/>
                <a:gd name="T52" fmla="*/ 214 w 245"/>
                <a:gd name="T53" fmla="*/ 137 h 246"/>
                <a:gd name="T54" fmla="*/ 179 w 245"/>
                <a:gd name="T55" fmla="*/ 169 h 246"/>
                <a:gd name="T56" fmla="*/ 172 w 245"/>
                <a:gd name="T57" fmla="*/ 177 h 246"/>
                <a:gd name="T58" fmla="*/ 179 w 245"/>
                <a:gd name="T59" fmla="*/ 172 h 246"/>
                <a:gd name="T60" fmla="*/ 214 w 245"/>
                <a:gd name="T61" fmla="*/ 169 h 246"/>
                <a:gd name="T62" fmla="*/ 206 w 245"/>
                <a:gd name="T63" fmla="*/ 177 h 246"/>
                <a:gd name="T64" fmla="*/ 214 w 245"/>
                <a:gd name="T65" fmla="*/ 172 h 246"/>
                <a:gd name="T66" fmla="*/ 179 w 245"/>
                <a:gd name="T67" fmla="*/ 64 h 246"/>
                <a:gd name="T68" fmla="*/ 172 w 245"/>
                <a:gd name="T69" fmla="*/ 73 h 246"/>
                <a:gd name="T70" fmla="*/ 179 w 245"/>
                <a:gd name="T71" fmla="*/ 68 h 246"/>
                <a:gd name="T72" fmla="*/ 214 w 245"/>
                <a:gd name="T73" fmla="*/ 64 h 246"/>
                <a:gd name="T74" fmla="*/ 206 w 245"/>
                <a:gd name="T75" fmla="*/ 73 h 246"/>
                <a:gd name="T76" fmla="*/ 214 w 245"/>
                <a:gd name="T77" fmla="*/ 68 h 246"/>
                <a:gd name="T78" fmla="*/ 39 w 245"/>
                <a:gd name="T79" fmla="*/ 100 h 246"/>
                <a:gd name="T80" fmla="*/ 31 w 245"/>
                <a:gd name="T81" fmla="*/ 108 h 246"/>
                <a:gd name="T82" fmla="*/ 39 w 245"/>
                <a:gd name="T83" fmla="*/ 104 h 246"/>
                <a:gd name="T84" fmla="*/ 74 w 245"/>
                <a:gd name="T85" fmla="*/ 100 h 246"/>
                <a:gd name="T86" fmla="*/ 66 w 245"/>
                <a:gd name="T87" fmla="*/ 108 h 246"/>
                <a:gd name="T88" fmla="*/ 74 w 245"/>
                <a:gd name="T89" fmla="*/ 104 h 246"/>
                <a:gd name="T90" fmla="*/ 39 w 245"/>
                <a:gd name="T91" fmla="*/ 171 h 246"/>
                <a:gd name="T92" fmla="*/ 31 w 245"/>
                <a:gd name="T93" fmla="*/ 179 h 246"/>
                <a:gd name="T94" fmla="*/ 39 w 245"/>
                <a:gd name="T95" fmla="*/ 175 h 246"/>
                <a:gd name="T96" fmla="*/ 74 w 245"/>
                <a:gd name="T97" fmla="*/ 171 h 246"/>
                <a:gd name="T98" fmla="*/ 66 w 245"/>
                <a:gd name="T99" fmla="*/ 179 h 246"/>
                <a:gd name="T100" fmla="*/ 74 w 245"/>
                <a:gd name="T101" fmla="*/ 175 h 246"/>
                <a:gd name="T102" fmla="*/ 39 w 245"/>
                <a:gd name="T103" fmla="*/ 135 h 246"/>
                <a:gd name="T104" fmla="*/ 31 w 245"/>
                <a:gd name="T105" fmla="*/ 144 h 246"/>
                <a:gd name="T106" fmla="*/ 39 w 245"/>
                <a:gd name="T107" fmla="*/ 140 h 246"/>
                <a:gd name="T108" fmla="*/ 74 w 245"/>
                <a:gd name="T109" fmla="*/ 135 h 246"/>
                <a:gd name="T110" fmla="*/ 66 w 245"/>
                <a:gd name="T111" fmla="*/ 144 h 246"/>
                <a:gd name="T112" fmla="*/ 74 w 245"/>
                <a:gd name="T113" fmla="*/ 14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246">
                  <a:moveTo>
                    <a:pt x="245" y="246"/>
                  </a:moveTo>
                  <a:lnTo>
                    <a:pt x="140" y="246"/>
                  </a:lnTo>
                  <a:lnTo>
                    <a:pt x="140" y="0"/>
                  </a:lnTo>
                  <a:lnTo>
                    <a:pt x="245" y="0"/>
                  </a:lnTo>
                  <a:lnTo>
                    <a:pt x="245" y="246"/>
                  </a:lnTo>
                  <a:moveTo>
                    <a:pt x="105" y="69"/>
                  </a:moveTo>
                  <a:lnTo>
                    <a:pt x="0" y="69"/>
                  </a:lnTo>
                  <a:lnTo>
                    <a:pt x="0" y="246"/>
                  </a:lnTo>
                  <a:lnTo>
                    <a:pt x="105" y="246"/>
                  </a:lnTo>
                  <a:lnTo>
                    <a:pt x="105" y="69"/>
                  </a:lnTo>
                  <a:moveTo>
                    <a:pt x="58" y="246"/>
                  </a:moveTo>
                  <a:lnTo>
                    <a:pt x="58" y="203"/>
                  </a:lnTo>
                  <a:lnTo>
                    <a:pt x="45" y="203"/>
                  </a:lnTo>
                  <a:lnTo>
                    <a:pt x="45" y="246"/>
                  </a:lnTo>
                  <a:moveTo>
                    <a:pt x="198" y="246"/>
                  </a:moveTo>
                  <a:lnTo>
                    <a:pt x="198" y="203"/>
                  </a:lnTo>
                  <a:lnTo>
                    <a:pt x="185" y="203"/>
                  </a:lnTo>
                  <a:lnTo>
                    <a:pt x="185" y="246"/>
                  </a:lnTo>
                  <a:moveTo>
                    <a:pt x="179" y="33"/>
                  </a:moveTo>
                  <a:lnTo>
                    <a:pt x="179" y="29"/>
                  </a:lnTo>
                  <a:lnTo>
                    <a:pt x="172" y="29"/>
                  </a:lnTo>
                  <a:lnTo>
                    <a:pt x="172" y="38"/>
                  </a:lnTo>
                  <a:lnTo>
                    <a:pt x="179" y="38"/>
                  </a:lnTo>
                  <a:lnTo>
                    <a:pt x="179" y="33"/>
                  </a:lnTo>
                  <a:moveTo>
                    <a:pt x="214" y="33"/>
                  </a:moveTo>
                  <a:lnTo>
                    <a:pt x="214" y="29"/>
                  </a:lnTo>
                  <a:lnTo>
                    <a:pt x="206" y="29"/>
                  </a:lnTo>
                  <a:lnTo>
                    <a:pt x="206" y="38"/>
                  </a:lnTo>
                  <a:lnTo>
                    <a:pt x="214" y="38"/>
                  </a:lnTo>
                  <a:lnTo>
                    <a:pt x="214" y="33"/>
                  </a:lnTo>
                  <a:moveTo>
                    <a:pt x="179" y="103"/>
                  </a:moveTo>
                  <a:lnTo>
                    <a:pt x="179" y="99"/>
                  </a:lnTo>
                  <a:lnTo>
                    <a:pt x="172" y="99"/>
                  </a:lnTo>
                  <a:lnTo>
                    <a:pt x="172" y="107"/>
                  </a:lnTo>
                  <a:lnTo>
                    <a:pt x="179" y="107"/>
                  </a:lnTo>
                  <a:lnTo>
                    <a:pt x="179" y="103"/>
                  </a:lnTo>
                  <a:moveTo>
                    <a:pt x="214" y="103"/>
                  </a:moveTo>
                  <a:lnTo>
                    <a:pt x="214" y="99"/>
                  </a:lnTo>
                  <a:lnTo>
                    <a:pt x="206" y="99"/>
                  </a:lnTo>
                  <a:lnTo>
                    <a:pt x="206" y="107"/>
                  </a:lnTo>
                  <a:lnTo>
                    <a:pt x="214" y="107"/>
                  </a:lnTo>
                  <a:lnTo>
                    <a:pt x="214" y="103"/>
                  </a:lnTo>
                  <a:moveTo>
                    <a:pt x="179" y="137"/>
                  </a:moveTo>
                  <a:lnTo>
                    <a:pt x="179" y="134"/>
                  </a:lnTo>
                  <a:lnTo>
                    <a:pt x="172" y="134"/>
                  </a:lnTo>
                  <a:lnTo>
                    <a:pt x="172" y="142"/>
                  </a:lnTo>
                  <a:lnTo>
                    <a:pt x="179" y="142"/>
                  </a:lnTo>
                  <a:lnTo>
                    <a:pt x="179" y="137"/>
                  </a:lnTo>
                  <a:moveTo>
                    <a:pt x="214" y="137"/>
                  </a:moveTo>
                  <a:lnTo>
                    <a:pt x="214" y="134"/>
                  </a:lnTo>
                  <a:lnTo>
                    <a:pt x="206" y="134"/>
                  </a:lnTo>
                  <a:lnTo>
                    <a:pt x="206" y="142"/>
                  </a:lnTo>
                  <a:lnTo>
                    <a:pt x="214" y="142"/>
                  </a:lnTo>
                  <a:lnTo>
                    <a:pt x="214" y="137"/>
                  </a:lnTo>
                  <a:moveTo>
                    <a:pt x="179" y="172"/>
                  </a:moveTo>
                  <a:lnTo>
                    <a:pt x="179" y="169"/>
                  </a:lnTo>
                  <a:lnTo>
                    <a:pt x="172" y="169"/>
                  </a:lnTo>
                  <a:lnTo>
                    <a:pt x="172" y="177"/>
                  </a:lnTo>
                  <a:lnTo>
                    <a:pt x="179" y="177"/>
                  </a:lnTo>
                  <a:lnTo>
                    <a:pt x="179" y="172"/>
                  </a:lnTo>
                  <a:moveTo>
                    <a:pt x="214" y="172"/>
                  </a:moveTo>
                  <a:lnTo>
                    <a:pt x="214" y="169"/>
                  </a:lnTo>
                  <a:lnTo>
                    <a:pt x="206" y="169"/>
                  </a:lnTo>
                  <a:lnTo>
                    <a:pt x="206" y="177"/>
                  </a:lnTo>
                  <a:lnTo>
                    <a:pt x="214" y="177"/>
                  </a:lnTo>
                  <a:lnTo>
                    <a:pt x="214" y="172"/>
                  </a:lnTo>
                  <a:moveTo>
                    <a:pt x="179" y="68"/>
                  </a:moveTo>
                  <a:lnTo>
                    <a:pt x="179" y="64"/>
                  </a:lnTo>
                  <a:lnTo>
                    <a:pt x="172" y="64"/>
                  </a:lnTo>
                  <a:lnTo>
                    <a:pt x="172" y="73"/>
                  </a:lnTo>
                  <a:lnTo>
                    <a:pt x="179" y="73"/>
                  </a:lnTo>
                  <a:lnTo>
                    <a:pt x="179" y="68"/>
                  </a:lnTo>
                  <a:moveTo>
                    <a:pt x="214" y="68"/>
                  </a:moveTo>
                  <a:lnTo>
                    <a:pt x="214" y="64"/>
                  </a:lnTo>
                  <a:lnTo>
                    <a:pt x="206" y="64"/>
                  </a:lnTo>
                  <a:lnTo>
                    <a:pt x="206" y="73"/>
                  </a:lnTo>
                  <a:lnTo>
                    <a:pt x="214" y="73"/>
                  </a:lnTo>
                  <a:lnTo>
                    <a:pt x="214" y="68"/>
                  </a:lnTo>
                  <a:moveTo>
                    <a:pt x="39" y="104"/>
                  </a:moveTo>
                  <a:lnTo>
                    <a:pt x="39" y="100"/>
                  </a:lnTo>
                  <a:lnTo>
                    <a:pt x="31" y="100"/>
                  </a:lnTo>
                  <a:lnTo>
                    <a:pt x="31" y="108"/>
                  </a:lnTo>
                  <a:lnTo>
                    <a:pt x="39" y="108"/>
                  </a:lnTo>
                  <a:lnTo>
                    <a:pt x="39" y="104"/>
                  </a:lnTo>
                  <a:moveTo>
                    <a:pt x="74" y="104"/>
                  </a:moveTo>
                  <a:lnTo>
                    <a:pt x="74" y="100"/>
                  </a:lnTo>
                  <a:lnTo>
                    <a:pt x="66" y="100"/>
                  </a:lnTo>
                  <a:lnTo>
                    <a:pt x="66" y="108"/>
                  </a:lnTo>
                  <a:lnTo>
                    <a:pt x="74" y="108"/>
                  </a:lnTo>
                  <a:lnTo>
                    <a:pt x="74" y="104"/>
                  </a:lnTo>
                  <a:moveTo>
                    <a:pt x="39" y="175"/>
                  </a:moveTo>
                  <a:lnTo>
                    <a:pt x="39" y="171"/>
                  </a:lnTo>
                  <a:lnTo>
                    <a:pt x="31" y="171"/>
                  </a:lnTo>
                  <a:lnTo>
                    <a:pt x="31" y="179"/>
                  </a:lnTo>
                  <a:lnTo>
                    <a:pt x="39" y="179"/>
                  </a:lnTo>
                  <a:lnTo>
                    <a:pt x="39" y="175"/>
                  </a:lnTo>
                  <a:moveTo>
                    <a:pt x="74" y="175"/>
                  </a:moveTo>
                  <a:lnTo>
                    <a:pt x="74" y="171"/>
                  </a:lnTo>
                  <a:lnTo>
                    <a:pt x="66" y="171"/>
                  </a:lnTo>
                  <a:lnTo>
                    <a:pt x="66" y="179"/>
                  </a:lnTo>
                  <a:lnTo>
                    <a:pt x="74" y="179"/>
                  </a:lnTo>
                  <a:lnTo>
                    <a:pt x="74" y="175"/>
                  </a:lnTo>
                  <a:moveTo>
                    <a:pt x="39" y="140"/>
                  </a:moveTo>
                  <a:lnTo>
                    <a:pt x="39" y="135"/>
                  </a:lnTo>
                  <a:lnTo>
                    <a:pt x="31" y="135"/>
                  </a:lnTo>
                  <a:lnTo>
                    <a:pt x="31" y="144"/>
                  </a:lnTo>
                  <a:lnTo>
                    <a:pt x="39" y="144"/>
                  </a:lnTo>
                  <a:lnTo>
                    <a:pt x="39" y="140"/>
                  </a:lnTo>
                  <a:moveTo>
                    <a:pt x="74" y="140"/>
                  </a:moveTo>
                  <a:lnTo>
                    <a:pt x="74" y="135"/>
                  </a:lnTo>
                  <a:lnTo>
                    <a:pt x="66" y="135"/>
                  </a:lnTo>
                  <a:lnTo>
                    <a:pt x="66" y="144"/>
                  </a:lnTo>
                  <a:lnTo>
                    <a:pt x="74" y="144"/>
                  </a:lnTo>
                  <a:lnTo>
                    <a:pt x="74" y="140"/>
                  </a:lnTo>
                </a:path>
              </a:pathLst>
            </a:custGeom>
            <a:solidFill>
              <a:schemeClr val="bg1">
                <a:lumMod val="95000"/>
              </a:schemeClr>
            </a:solidFill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1324" kern="12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monitor" title="Icon of a monitor">
              <a:extLst>
                <a:ext uri="{FF2B5EF4-FFF2-40B4-BE49-F238E27FC236}">
                  <a16:creationId xmlns:a16="http://schemas.microsoft.com/office/drawing/2014/main" id="{E364B7A1-9612-4C9C-9121-62C14FBEA22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31838" y="5047180"/>
              <a:ext cx="457200" cy="350395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1905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775">
                <a:buClrTx/>
                <a:defRPr/>
              </a:pPr>
              <a:endParaRPr lang="en-US" sz="1324" kern="12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7D0EDBE8-8718-43E3-B79D-C6C937EC52E9}"/>
                </a:ext>
              </a:extLst>
            </p:cNvPr>
            <p:cNvGrpSpPr/>
            <p:nvPr/>
          </p:nvGrpSpPr>
          <p:grpSpPr>
            <a:xfrm>
              <a:off x="717184" y="5523942"/>
              <a:ext cx="486508" cy="587078"/>
              <a:chOff x="668872" y="5764009"/>
              <a:chExt cx="486508" cy="587078"/>
            </a:xfrm>
          </p:grpSpPr>
          <p:sp>
            <p:nvSpPr>
              <p:cNvPr id="138" name="server" title="Icon of a server tower">
                <a:extLst>
                  <a:ext uri="{FF2B5EF4-FFF2-40B4-BE49-F238E27FC236}">
                    <a16:creationId xmlns:a16="http://schemas.microsoft.com/office/drawing/2014/main" id="{CF039258-BAE5-41AD-A497-5F4381A801F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68872" y="5764009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675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server" title="Icon of a server tower">
                <a:extLst>
                  <a:ext uri="{FF2B5EF4-FFF2-40B4-BE49-F238E27FC236}">
                    <a16:creationId xmlns:a16="http://schemas.microsoft.com/office/drawing/2014/main" id="{867E98D0-744E-4F5E-920E-F065ABF18FF3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941661" y="5764009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675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server" title="Icon of a server tower">
                <a:extLst>
                  <a:ext uri="{FF2B5EF4-FFF2-40B4-BE49-F238E27FC236}">
                    <a16:creationId xmlns:a16="http://schemas.microsoft.com/office/drawing/2014/main" id="{A9FD6232-8701-47AE-A321-C505F5327EE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05267" y="5945155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675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FBB67EE6-2F14-461A-9B83-D18998582A21}"/>
                </a:ext>
              </a:extLst>
            </p:cNvPr>
            <p:cNvGrpSpPr/>
            <p:nvPr/>
          </p:nvGrpSpPr>
          <p:grpSpPr>
            <a:xfrm>
              <a:off x="1403033" y="5275496"/>
              <a:ext cx="505061" cy="526333"/>
              <a:chOff x="1252560" y="5449400"/>
              <a:chExt cx="505061" cy="526333"/>
            </a:xfrm>
          </p:grpSpPr>
          <p:sp>
            <p:nvSpPr>
              <p:cNvPr id="127" name="server" title="Icon of a server tower">
                <a:extLst>
                  <a:ext uri="{FF2B5EF4-FFF2-40B4-BE49-F238E27FC236}">
                    <a16:creationId xmlns:a16="http://schemas.microsoft.com/office/drawing/2014/main" id="{C25B2ADF-68ED-40E7-8D0F-460FF243934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252560" y="5449400"/>
                <a:ext cx="213719" cy="405932"/>
              </a:xfrm>
              <a:custGeom>
                <a:avLst/>
                <a:gdLst>
                  <a:gd name="T0" fmla="*/ 318 w 318"/>
                  <a:gd name="T1" fmla="*/ 283 h 604"/>
                  <a:gd name="T2" fmla="*/ 318 w 318"/>
                  <a:gd name="T3" fmla="*/ 604 h 604"/>
                  <a:gd name="T4" fmla="*/ 0 w 318"/>
                  <a:gd name="T5" fmla="*/ 604 h 604"/>
                  <a:gd name="T6" fmla="*/ 0 w 318"/>
                  <a:gd name="T7" fmla="*/ 0 h 604"/>
                  <a:gd name="T8" fmla="*/ 318 w 318"/>
                  <a:gd name="T9" fmla="*/ 0 h 604"/>
                  <a:gd name="T10" fmla="*/ 318 w 318"/>
                  <a:gd name="T11" fmla="*/ 283 h 604"/>
                  <a:gd name="T12" fmla="*/ 67 w 318"/>
                  <a:gd name="T13" fmla="*/ 97 h 604"/>
                  <a:gd name="T14" fmla="*/ 249 w 318"/>
                  <a:gd name="T15" fmla="*/ 97 h 604"/>
                  <a:gd name="T16" fmla="*/ 67 w 318"/>
                  <a:gd name="T17" fmla="*/ 414 h 604"/>
                  <a:gd name="T18" fmla="*/ 249 w 318"/>
                  <a:gd name="T19" fmla="*/ 414 h 604"/>
                  <a:gd name="T20" fmla="*/ 67 w 318"/>
                  <a:gd name="T21" fmla="*/ 504 h 604"/>
                  <a:gd name="T22" fmla="*/ 249 w 318"/>
                  <a:gd name="T23" fmla="*/ 50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8" h="604">
                    <a:moveTo>
                      <a:pt x="318" y="283"/>
                    </a:moveTo>
                    <a:lnTo>
                      <a:pt x="318" y="604"/>
                    </a:lnTo>
                    <a:lnTo>
                      <a:pt x="0" y="604"/>
                    </a:lnTo>
                    <a:lnTo>
                      <a:pt x="0" y="0"/>
                    </a:lnTo>
                    <a:lnTo>
                      <a:pt x="318" y="0"/>
                    </a:lnTo>
                    <a:lnTo>
                      <a:pt x="318" y="283"/>
                    </a:lnTo>
                    <a:moveTo>
                      <a:pt x="67" y="97"/>
                    </a:moveTo>
                    <a:lnTo>
                      <a:pt x="249" y="97"/>
                    </a:lnTo>
                    <a:moveTo>
                      <a:pt x="67" y="414"/>
                    </a:moveTo>
                    <a:lnTo>
                      <a:pt x="249" y="414"/>
                    </a:lnTo>
                    <a:moveTo>
                      <a:pt x="67" y="504"/>
                    </a:moveTo>
                    <a:lnTo>
                      <a:pt x="249" y="504"/>
                    </a:lnTo>
                  </a:path>
                </a:pathLst>
              </a:custGeom>
              <a:solidFill>
                <a:schemeClr val="bg1"/>
              </a:solidFill>
              <a:ln w="1905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675" kern="120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1"/>
                  </a:gradFill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6E57F212-F091-4444-8A42-F9E51341A58E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369326" y="5620461"/>
                <a:ext cx="388295" cy="355272"/>
                <a:chOff x="4475586" y="2774300"/>
                <a:chExt cx="954390" cy="873220"/>
              </a:xfrm>
              <a:solidFill>
                <a:schemeClr val="bg1"/>
              </a:solidFill>
            </p:grpSpPr>
            <p:grpSp>
              <p:nvGrpSpPr>
                <p:cNvPr id="129" name="Group 128">
                  <a:extLst>
                    <a:ext uri="{FF2B5EF4-FFF2-40B4-BE49-F238E27FC236}">
                      <a16:creationId xmlns:a16="http://schemas.microsoft.com/office/drawing/2014/main" id="{595082ED-D2FD-4359-8F73-17F8DE844EBC}"/>
                    </a:ext>
                  </a:extLst>
                </p:cNvPr>
                <p:cNvGrpSpPr/>
                <p:nvPr/>
              </p:nvGrpSpPr>
              <p:grpSpPr>
                <a:xfrm>
                  <a:off x="4475586" y="2774300"/>
                  <a:ext cx="867747" cy="807096"/>
                  <a:chOff x="4475583" y="2774302"/>
                  <a:chExt cx="867748" cy="807098"/>
                </a:xfrm>
                <a:grpFill/>
              </p:grpSpPr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3E9B4177-A233-486B-BA34-5E3CAC86EE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05548" y="2774302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198AD325-71ED-4138-859C-5BE7F0ED186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05548" y="3341914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C919CB6E-4396-4181-86BB-6A5A62BDA57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583" y="3058108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E8D076FD-583A-4BE7-9D3E-6FDFF87D07F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935512" y="3058108"/>
                    <a:ext cx="407819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DE8B84F2-AF0B-44D7-A033-6FB7D2E024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62932" y="2774302"/>
                    <a:ext cx="177855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10037794-6FAF-408C-A7DD-5F210AEA3D87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583" y="2774302"/>
                    <a:ext cx="177855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B8FCB8E8-B3C5-4AE7-A192-185326067DD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475583" y="3341914"/>
                    <a:ext cx="177855" cy="239486"/>
                  </a:xfrm>
                  <a:prstGeom prst="rect">
                    <a:avLst/>
                  </a:prstGeom>
                  <a:grpFill/>
                  <a:ln w="19050" cap="rnd">
                    <a:solidFill>
                      <a:schemeClr val="tx2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rtlCol="0" anchor="ctr"/>
                  <a:lstStyle/>
                  <a:p>
                    <a:pPr defTabSz="685800">
                      <a:buClrTx/>
                      <a:defRPr/>
                    </a:pPr>
                    <a:endParaRPr lang="en-US" sz="1350" kern="1200" dirty="0">
                      <a:solidFill>
                        <a:prstClr val="black"/>
                      </a:solidFill>
                      <a:latin typeface="Arial" charset="0"/>
                      <a:ea typeface="Arial" charset="0"/>
                      <a:cs typeface="Arial" charset="0"/>
                    </a:endParaRPr>
                  </a:p>
                </p:txBody>
              </p:sp>
            </p:grp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92BCC753-0117-46F5-9A5B-FF5373A02CE8}"/>
                    </a:ext>
                  </a:extLst>
                </p:cNvPr>
                <p:cNvSpPr/>
                <p:nvPr/>
              </p:nvSpPr>
              <p:spPr>
                <a:xfrm>
                  <a:off x="5078028" y="3132220"/>
                  <a:ext cx="351948" cy="515300"/>
                </a:xfrm>
                <a:custGeom>
                  <a:avLst/>
                  <a:gdLst>
                    <a:gd name="connsiteX0" fmla="*/ 338211 w 361950"/>
                    <a:gd name="connsiteY0" fmla="*/ 271939 h 523875"/>
                    <a:gd name="connsiteX1" fmla="*/ 260106 w 361950"/>
                    <a:gd name="connsiteY1" fmla="*/ 340519 h 523875"/>
                    <a:gd name="connsiteX2" fmla="*/ 234388 w 361950"/>
                    <a:gd name="connsiteY2" fmla="*/ 247174 h 523875"/>
                    <a:gd name="connsiteX3" fmla="*/ 153426 w 361950"/>
                    <a:gd name="connsiteY3" fmla="*/ 7144 h 523875"/>
                    <a:gd name="connsiteX4" fmla="*/ 91513 w 361950"/>
                    <a:gd name="connsiteY4" fmla="*/ 197644 h 523875"/>
                    <a:gd name="connsiteX5" fmla="*/ 20076 w 361950"/>
                    <a:gd name="connsiteY5" fmla="*/ 281464 h 523875"/>
                    <a:gd name="connsiteX6" fmla="*/ 79131 w 361950"/>
                    <a:gd name="connsiteY6" fmla="*/ 488156 h 523875"/>
                    <a:gd name="connsiteX7" fmla="*/ 115326 w 361950"/>
                    <a:gd name="connsiteY7" fmla="*/ 296704 h 523875"/>
                    <a:gd name="connsiteX8" fmla="*/ 139138 w 361950"/>
                    <a:gd name="connsiteY8" fmla="*/ 428149 h 523875"/>
                    <a:gd name="connsiteX9" fmla="*/ 182953 w 361950"/>
                    <a:gd name="connsiteY9" fmla="*/ 522446 h 523875"/>
                    <a:gd name="connsiteX10" fmla="*/ 344878 w 361950"/>
                    <a:gd name="connsiteY10" fmla="*/ 413861 h 523875"/>
                    <a:gd name="connsiteX11" fmla="*/ 338211 w 361950"/>
                    <a:gd name="connsiteY11" fmla="*/ 271939 h 523875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12" fmla="*/ 331068 w 351949"/>
                    <a:gd name="connsiteY12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  <a:gd name="connsiteX0" fmla="*/ 331068 w 351949"/>
                    <a:gd name="connsiteY0" fmla="*/ 264795 h 515302"/>
                    <a:gd name="connsiteX1" fmla="*/ 252963 w 351949"/>
                    <a:gd name="connsiteY1" fmla="*/ 333375 h 515302"/>
                    <a:gd name="connsiteX2" fmla="*/ 227245 w 351949"/>
                    <a:gd name="connsiteY2" fmla="*/ 240030 h 515302"/>
                    <a:gd name="connsiteX3" fmla="*/ 146283 w 351949"/>
                    <a:gd name="connsiteY3" fmla="*/ 0 h 515302"/>
                    <a:gd name="connsiteX4" fmla="*/ 84370 w 351949"/>
                    <a:gd name="connsiteY4" fmla="*/ 190500 h 515302"/>
                    <a:gd name="connsiteX5" fmla="*/ 12933 w 351949"/>
                    <a:gd name="connsiteY5" fmla="*/ 274320 h 515302"/>
                    <a:gd name="connsiteX6" fmla="*/ 71988 w 351949"/>
                    <a:gd name="connsiteY6" fmla="*/ 481012 h 515302"/>
                    <a:gd name="connsiteX7" fmla="*/ 108183 w 351949"/>
                    <a:gd name="connsiteY7" fmla="*/ 289560 h 515302"/>
                    <a:gd name="connsiteX8" fmla="*/ 131995 w 351949"/>
                    <a:gd name="connsiteY8" fmla="*/ 421005 h 515302"/>
                    <a:gd name="connsiteX9" fmla="*/ 175810 w 351949"/>
                    <a:gd name="connsiteY9" fmla="*/ 515302 h 515302"/>
                    <a:gd name="connsiteX10" fmla="*/ 337735 w 351949"/>
                    <a:gd name="connsiteY10" fmla="*/ 406717 h 515302"/>
                    <a:gd name="connsiteX11" fmla="*/ 331068 w 351949"/>
                    <a:gd name="connsiteY11" fmla="*/ 264795 h 515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351949" h="515302">
                      <a:moveTo>
                        <a:pt x="331068" y="264795"/>
                      </a:moveTo>
                      <a:cubicBezTo>
                        <a:pt x="332248" y="317591"/>
                        <a:pt x="284441" y="351336"/>
                        <a:pt x="252963" y="333375"/>
                      </a:cubicBezTo>
                      <a:cubicBezTo>
                        <a:pt x="215815" y="320040"/>
                        <a:pt x="201528" y="277177"/>
                        <a:pt x="227245" y="240030"/>
                      </a:cubicBezTo>
                      <a:cubicBezTo>
                        <a:pt x="285348" y="162877"/>
                        <a:pt x="242485" y="41910"/>
                        <a:pt x="146283" y="0"/>
                      </a:cubicBezTo>
                      <a:cubicBezTo>
                        <a:pt x="190098" y="82867"/>
                        <a:pt x="123423" y="158115"/>
                        <a:pt x="84370" y="190500"/>
                      </a:cubicBezTo>
                      <a:cubicBezTo>
                        <a:pt x="46270" y="221932"/>
                        <a:pt x="20553" y="255270"/>
                        <a:pt x="12933" y="274320"/>
                      </a:cubicBezTo>
                      <a:cubicBezTo>
                        <a:pt x="-26120" y="368617"/>
                        <a:pt x="31983" y="459105"/>
                        <a:pt x="71988" y="481012"/>
                      </a:cubicBezTo>
                      <a:cubicBezTo>
                        <a:pt x="53890" y="440055"/>
                        <a:pt x="37698" y="362902"/>
                        <a:pt x="108183" y="289560"/>
                      </a:cubicBezTo>
                      <a:cubicBezTo>
                        <a:pt x="108183" y="289560"/>
                        <a:pt x="88181" y="367665"/>
                        <a:pt x="131995" y="421005"/>
                      </a:cubicBezTo>
                      <a:cubicBezTo>
                        <a:pt x="175810" y="475297"/>
                        <a:pt x="175810" y="515302"/>
                        <a:pt x="175810" y="515302"/>
                      </a:cubicBezTo>
                      <a:cubicBezTo>
                        <a:pt x="244390" y="515302"/>
                        <a:pt x="310113" y="474345"/>
                        <a:pt x="337735" y="406717"/>
                      </a:cubicBezTo>
                      <a:cubicBezTo>
                        <a:pt x="356785" y="365760"/>
                        <a:pt x="358691" y="301942"/>
                        <a:pt x="331068" y="264795"/>
                      </a:cubicBezTo>
                      <a:close/>
                    </a:path>
                  </a:pathLst>
                </a:custGeom>
                <a:grpFill/>
                <a:ln w="19050" cap="flat">
                  <a:solidFill>
                    <a:schemeClr val="tx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srgbClr val="505050"/>
                    </a:solidFill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03" name="Freeform 95">
              <a:extLst>
                <a:ext uri="{FF2B5EF4-FFF2-40B4-BE49-F238E27FC236}">
                  <a16:creationId xmlns:a16="http://schemas.microsoft.com/office/drawing/2014/main" id="{66FE2C41-E1D9-4CF8-ABE7-7BE89DD0B7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7280" y="1337965"/>
              <a:ext cx="2843200" cy="1752973"/>
            </a:xfrm>
            <a:custGeom>
              <a:avLst/>
              <a:gdLst>
                <a:gd name="T0" fmla="*/ 618 w 736"/>
                <a:gd name="T1" fmla="*/ 213 h 484"/>
                <a:gd name="T2" fmla="*/ 618 w 736"/>
                <a:gd name="T3" fmla="*/ 203 h 484"/>
                <a:gd name="T4" fmla="*/ 415 w 736"/>
                <a:gd name="T5" fmla="*/ 0 h 484"/>
                <a:gd name="T6" fmla="*/ 246 w 736"/>
                <a:gd name="T7" fmla="*/ 91 h 484"/>
                <a:gd name="T8" fmla="*/ 191 w 736"/>
                <a:gd name="T9" fmla="*/ 76 h 484"/>
                <a:gd name="T10" fmla="*/ 125 w 736"/>
                <a:gd name="T11" fmla="*/ 96 h 484"/>
                <a:gd name="T12" fmla="*/ 73 w 736"/>
                <a:gd name="T13" fmla="*/ 191 h 484"/>
                <a:gd name="T14" fmla="*/ 0 w 736"/>
                <a:gd name="T15" fmla="*/ 325 h 484"/>
                <a:gd name="T16" fmla="*/ 142 w 736"/>
                <a:gd name="T17" fmla="*/ 484 h 484"/>
                <a:gd name="T18" fmla="*/ 160 w 736"/>
                <a:gd name="T19" fmla="*/ 484 h 484"/>
                <a:gd name="T20" fmla="*/ 176 w 736"/>
                <a:gd name="T21" fmla="*/ 484 h 484"/>
                <a:gd name="T22" fmla="*/ 507 w 736"/>
                <a:gd name="T23" fmla="*/ 484 h 484"/>
                <a:gd name="T24" fmla="*/ 514 w 736"/>
                <a:gd name="T25" fmla="*/ 484 h 484"/>
                <a:gd name="T26" fmla="*/ 522 w 736"/>
                <a:gd name="T27" fmla="*/ 484 h 484"/>
                <a:gd name="T28" fmla="*/ 546 w 736"/>
                <a:gd name="T29" fmla="*/ 484 h 484"/>
                <a:gd name="T30" fmla="*/ 599 w 736"/>
                <a:gd name="T31" fmla="*/ 484 h 484"/>
                <a:gd name="T32" fmla="*/ 736 w 736"/>
                <a:gd name="T33" fmla="*/ 348 h 484"/>
                <a:gd name="T34" fmla="*/ 618 w 736"/>
                <a:gd name="T35" fmla="*/ 213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36" h="484">
                  <a:moveTo>
                    <a:pt x="618" y="213"/>
                  </a:moveTo>
                  <a:cubicBezTo>
                    <a:pt x="618" y="210"/>
                    <a:pt x="618" y="206"/>
                    <a:pt x="618" y="203"/>
                  </a:cubicBezTo>
                  <a:cubicBezTo>
                    <a:pt x="618" y="91"/>
                    <a:pt x="527" y="0"/>
                    <a:pt x="415" y="0"/>
                  </a:cubicBezTo>
                  <a:cubicBezTo>
                    <a:pt x="345" y="0"/>
                    <a:pt x="283" y="37"/>
                    <a:pt x="246" y="91"/>
                  </a:cubicBezTo>
                  <a:cubicBezTo>
                    <a:pt x="230" y="82"/>
                    <a:pt x="211" y="76"/>
                    <a:pt x="191" y="76"/>
                  </a:cubicBezTo>
                  <a:cubicBezTo>
                    <a:pt x="167" y="76"/>
                    <a:pt x="144" y="83"/>
                    <a:pt x="125" y="96"/>
                  </a:cubicBezTo>
                  <a:cubicBezTo>
                    <a:pt x="94" y="116"/>
                    <a:pt x="74" y="151"/>
                    <a:pt x="73" y="191"/>
                  </a:cubicBezTo>
                  <a:cubicBezTo>
                    <a:pt x="30" y="219"/>
                    <a:pt x="0" y="269"/>
                    <a:pt x="0" y="325"/>
                  </a:cubicBezTo>
                  <a:cubicBezTo>
                    <a:pt x="0" y="407"/>
                    <a:pt x="62" y="475"/>
                    <a:pt x="142" y="484"/>
                  </a:cubicBezTo>
                  <a:cubicBezTo>
                    <a:pt x="148" y="484"/>
                    <a:pt x="154" y="484"/>
                    <a:pt x="160" y="484"/>
                  </a:cubicBezTo>
                  <a:cubicBezTo>
                    <a:pt x="165" y="484"/>
                    <a:pt x="171" y="484"/>
                    <a:pt x="176" y="484"/>
                  </a:cubicBezTo>
                  <a:cubicBezTo>
                    <a:pt x="250" y="484"/>
                    <a:pt x="425" y="484"/>
                    <a:pt x="507" y="484"/>
                  </a:cubicBezTo>
                  <a:cubicBezTo>
                    <a:pt x="510" y="484"/>
                    <a:pt x="512" y="484"/>
                    <a:pt x="514" y="484"/>
                  </a:cubicBezTo>
                  <a:cubicBezTo>
                    <a:pt x="522" y="484"/>
                    <a:pt x="522" y="484"/>
                    <a:pt x="522" y="484"/>
                  </a:cubicBezTo>
                  <a:cubicBezTo>
                    <a:pt x="526" y="484"/>
                    <a:pt x="538" y="484"/>
                    <a:pt x="546" y="484"/>
                  </a:cubicBezTo>
                  <a:cubicBezTo>
                    <a:pt x="599" y="484"/>
                    <a:pt x="599" y="484"/>
                    <a:pt x="599" y="484"/>
                  </a:cubicBezTo>
                  <a:cubicBezTo>
                    <a:pt x="675" y="483"/>
                    <a:pt x="736" y="422"/>
                    <a:pt x="736" y="348"/>
                  </a:cubicBezTo>
                  <a:cubicBezTo>
                    <a:pt x="736" y="279"/>
                    <a:pt x="684" y="222"/>
                    <a:pt x="618" y="213"/>
                  </a:cubicBezTo>
                  <a:close/>
                </a:path>
              </a:pathLst>
            </a:custGeom>
            <a:solidFill>
              <a:srgbClr val="0078D7"/>
            </a:solidFill>
            <a:ln w="38100">
              <a:solidFill>
                <a:srgbClr val="0078D7"/>
              </a:solidFill>
              <a:round/>
              <a:headEnd/>
              <a:tailEnd/>
            </a:ln>
          </p:spPr>
          <p:txBody>
            <a:bodyPr vert="horz" wrap="square" lIns="68541" tIns="34271" rIns="68541" bIns="34271" numCol="1" anchor="t" anchorCtr="0" compatLnSpc="1">
              <a:prstTxWarp prst="textNoShape">
                <a:avLst/>
              </a:prstTxWarp>
            </a:bodyPr>
            <a:lstStyle/>
            <a:p>
              <a:pPr defTabSz="685274">
                <a:buClrTx/>
                <a:defRPr/>
              </a:pPr>
              <a:endParaRPr lang="en-US" sz="1350">
                <a:solidFill>
                  <a:srgbClr val="505050"/>
                </a:solidFill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23544F3E-4090-47E3-8859-BEB2DBB6B0B2}"/>
                </a:ext>
              </a:extLst>
            </p:cNvPr>
            <p:cNvGrpSpPr/>
            <p:nvPr/>
          </p:nvGrpSpPr>
          <p:grpSpPr>
            <a:xfrm>
              <a:off x="1118213" y="2584830"/>
              <a:ext cx="452148" cy="452148"/>
              <a:chOff x="2789237" y="1642042"/>
              <a:chExt cx="461215" cy="461215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FB7F4134-4EF8-4D4F-918C-6C096C35E8E6}"/>
                  </a:ext>
                </a:extLst>
              </p:cNvPr>
              <p:cNvSpPr/>
              <p:nvPr/>
            </p:nvSpPr>
            <p:spPr>
              <a:xfrm>
                <a:off x="2789237" y="1642042"/>
                <a:ext cx="461215" cy="461215"/>
              </a:xfrm>
              <a:prstGeom prst="rect">
                <a:avLst/>
              </a:prstGeom>
              <a:solidFill>
                <a:srgbClr val="0072C6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274">
                  <a:buClrTx/>
                  <a:defRPr/>
                </a:pPr>
                <a:endParaRPr lang="en-US" sz="1350">
                  <a:solidFill>
                    <a:prstClr val="white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pic>
            <p:nvPicPr>
              <p:cNvPr id="126" name="Picture 31">
                <a:extLst>
                  <a:ext uri="{FF2B5EF4-FFF2-40B4-BE49-F238E27FC236}">
                    <a16:creationId xmlns:a16="http://schemas.microsoft.com/office/drawing/2014/main" id="{190CBE76-2587-4DBE-87AC-846195935D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2472" y="1744240"/>
                <a:ext cx="424515" cy="2748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C9990BD-AC5E-4A28-ADE1-25BFFE8DA331}"/>
                </a:ext>
              </a:extLst>
            </p:cNvPr>
            <p:cNvSpPr/>
            <p:nvPr/>
          </p:nvSpPr>
          <p:spPr>
            <a:xfrm>
              <a:off x="846565" y="1596805"/>
              <a:ext cx="1468493" cy="246221"/>
            </a:xfrm>
            <a:prstGeom prst="rect">
              <a:avLst/>
            </a:prstGeom>
            <a:ln w="19050">
              <a:noFill/>
            </a:ln>
          </p:spPr>
          <p:txBody>
            <a:bodyPr wrap="square" lIns="0" tIns="0" rIns="0" bIns="0" anchor="ctr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38259" fontAlgn="base">
                <a:spcAft>
                  <a:spcPct val="0"/>
                </a:spcAft>
                <a:buClrTx/>
                <a:defRPr/>
              </a:pPr>
              <a:r>
                <a:rPr lang="en-US" sz="1200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FFFFFF"/>
                  </a:solidFill>
                  <a:latin typeface="Segoe UI Semibold"/>
                  <a:cs typeface="Segoe UI" panose="020B0502040204020203" pitchFamily="34" charset="0"/>
                </a:rPr>
                <a:t>Azure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B6CDDE6-5F52-40C8-A531-5B7BE22E4606}"/>
                </a:ext>
              </a:extLst>
            </p:cNvPr>
            <p:cNvSpPr/>
            <p:nvPr/>
          </p:nvSpPr>
          <p:spPr bwMode="auto">
            <a:xfrm>
              <a:off x="455734" y="1955871"/>
              <a:ext cx="1188980" cy="1219481"/>
            </a:xfrm>
            <a:prstGeom prst="rect">
              <a:avLst/>
            </a:prstGeom>
            <a:solidFill>
              <a:srgbClr val="FFFFFF"/>
            </a:solidFill>
            <a:ln w="25400" cap="sq" cmpd="sng" algn="ctr">
              <a:solidFill>
                <a:srgbClr val="0078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+mn-ea"/>
                <a:cs typeface="Segoe UI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81456F81-DBA0-43A7-AC87-74F3E092042E}"/>
                </a:ext>
              </a:extLst>
            </p:cNvPr>
            <p:cNvSpPr/>
            <p:nvPr/>
          </p:nvSpPr>
          <p:spPr bwMode="auto">
            <a:xfrm>
              <a:off x="1725983" y="2005219"/>
              <a:ext cx="1073031" cy="983075"/>
            </a:xfrm>
            <a:prstGeom prst="rect">
              <a:avLst/>
            </a:prstGeom>
            <a:solidFill>
              <a:srgbClr val="0078D7"/>
            </a:solidFill>
            <a:ln w="25400" cap="sq" cmpd="sng" algn="ctr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765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79037F26-7CCD-4966-95A6-880442F15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2607" y="2153263"/>
              <a:ext cx="765016" cy="729155"/>
            </a:xfrm>
            <a:prstGeom prst="rect">
              <a:avLst/>
            </a:prstGeom>
          </p:spPr>
        </p:pic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8B04B1E8-AAF8-42FC-9BFA-0C07E81B04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909" y="2050421"/>
              <a:ext cx="561627" cy="513858"/>
              <a:chOff x="4475583" y="2774302"/>
              <a:chExt cx="954393" cy="873218"/>
            </a:xfrm>
          </p:grpSpPr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F467744D-C838-4427-A53C-28E41C2EA252}"/>
                  </a:ext>
                </a:extLst>
              </p:cNvPr>
              <p:cNvGrpSpPr/>
              <p:nvPr/>
            </p:nvGrpSpPr>
            <p:grpSpPr>
              <a:xfrm>
                <a:off x="4475583" y="2774302"/>
                <a:ext cx="867748" cy="807098"/>
                <a:chOff x="4475583" y="2774302"/>
                <a:chExt cx="867748" cy="807098"/>
              </a:xfrm>
            </p:grpSpPr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0793951C-8B04-4346-8458-D81A21082E95}"/>
                    </a:ext>
                  </a:extLst>
                </p:cNvPr>
                <p:cNvSpPr/>
                <p:nvPr/>
              </p:nvSpPr>
              <p:spPr bwMode="auto">
                <a:xfrm>
                  <a:off x="4705548" y="2774302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B659C817-DD96-4AF9-BF2C-A193126BB4F5}"/>
                    </a:ext>
                  </a:extLst>
                </p:cNvPr>
                <p:cNvSpPr/>
                <p:nvPr/>
              </p:nvSpPr>
              <p:spPr bwMode="auto">
                <a:xfrm>
                  <a:off x="4705548" y="3341914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BF6472B-F56E-4D93-B3E3-7789487E89B5}"/>
                    </a:ext>
                  </a:extLst>
                </p:cNvPr>
                <p:cNvSpPr/>
                <p:nvPr/>
              </p:nvSpPr>
              <p:spPr bwMode="auto">
                <a:xfrm>
                  <a:off x="4475583" y="3058108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A7956E71-6447-4CC8-974B-F11F66F222D8}"/>
                    </a:ext>
                  </a:extLst>
                </p:cNvPr>
                <p:cNvSpPr/>
                <p:nvPr/>
              </p:nvSpPr>
              <p:spPr bwMode="auto">
                <a:xfrm>
                  <a:off x="4935512" y="3058108"/>
                  <a:ext cx="407819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BC8FC793-C6ED-4B29-BC55-7FA98ADBA0EE}"/>
                    </a:ext>
                  </a:extLst>
                </p:cNvPr>
                <p:cNvSpPr/>
                <p:nvPr/>
              </p:nvSpPr>
              <p:spPr bwMode="auto">
                <a:xfrm>
                  <a:off x="5162932" y="2774302"/>
                  <a:ext cx="177855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BC3D4420-B48B-4E55-BA61-A7D8857DC044}"/>
                    </a:ext>
                  </a:extLst>
                </p:cNvPr>
                <p:cNvSpPr/>
                <p:nvPr/>
              </p:nvSpPr>
              <p:spPr bwMode="auto">
                <a:xfrm>
                  <a:off x="4475583" y="2774302"/>
                  <a:ext cx="177855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0D7E1C48-2A86-4700-937C-0D0C3F6FC16F}"/>
                    </a:ext>
                  </a:extLst>
                </p:cNvPr>
                <p:cNvSpPr/>
                <p:nvPr/>
              </p:nvSpPr>
              <p:spPr bwMode="auto">
                <a:xfrm>
                  <a:off x="4475583" y="3341914"/>
                  <a:ext cx="177855" cy="239486"/>
                </a:xfrm>
                <a:prstGeom prst="rect">
                  <a:avLst/>
                </a:prstGeom>
                <a:noFill/>
                <a:ln w="19050" cap="rnd">
                  <a:solidFill>
                    <a:schemeClr val="tx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rtlCol="0" anchor="ctr"/>
                <a:lstStyle/>
                <a:p>
                  <a:pPr defTabSz="685800">
                    <a:buClrTx/>
                    <a:defRPr/>
                  </a:pPr>
                  <a:endParaRPr lang="en-US" sz="1350" kern="1200" dirty="0">
                    <a:solidFill>
                      <a:prstClr val="black"/>
                    </a:solidFill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D376E613-BCFB-41EE-AF26-6ABA230ED041}"/>
                  </a:ext>
                </a:extLst>
              </p:cNvPr>
              <p:cNvSpPr/>
              <p:nvPr/>
            </p:nvSpPr>
            <p:spPr>
              <a:xfrm>
                <a:off x="5078027" y="3132218"/>
                <a:ext cx="351949" cy="515302"/>
              </a:xfrm>
              <a:custGeom>
                <a:avLst/>
                <a:gdLst>
                  <a:gd name="connsiteX0" fmla="*/ 338211 w 361950"/>
                  <a:gd name="connsiteY0" fmla="*/ 271939 h 523875"/>
                  <a:gd name="connsiteX1" fmla="*/ 260106 w 361950"/>
                  <a:gd name="connsiteY1" fmla="*/ 340519 h 523875"/>
                  <a:gd name="connsiteX2" fmla="*/ 234388 w 361950"/>
                  <a:gd name="connsiteY2" fmla="*/ 247174 h 523875"/>
                  <a:gd name="connsiteX3" fmla="*/ 153426 w 361950"/>
                  <a:gd name="connsiteY3" fmla="*/ 7144 h 523875"/>
                  <a:gd name="connsiteX4" fmla="*/ 91513 w 361950"/>
                  <a:gd name="connsiteY4" fmla="*/ 197644 h 523875"/>
                  <a:gd name="connsiteX5" fmla="*/ 20076 w 361950"/>
                  <a:gd name="connsiteY5" fmla="*/ 281464 h 523875"/>
                  <a:gd name="connsiteX6" fmla="*/ 79131 w 361950"/>
                  <a:gd name="connsiteY6" fmla="*/ 488156 h 523875"/>
                  <a:gd name="connsiteX7" fmla="*/ 115326 w 361950"/>
                  <a:gd name="connsiteY7" fmla="*/ 296704 h 523875"/>
                  <a:gd name="connsiteX8" fmla="*/ 139138 w 361950"/>
                  <a:gd name="connsiteY8" fmla="*/ 428149 h 523875"/>
                  <a:gd name="connsiteX9" fmla="*/ 182953 w 361950"/>
                  <a:gd name="connsiteY9" fmla="*/ 522446 h 523875"/>
                  <a:gd name="connsiteX10" fmla="*/ 344878 w 361950"/>
                  <a:gd name="connsiteY10" fmla="*/ 413861 h 523875"/>
                  <a:gd name="connsiteX11" fmla="*/ 338211 w 361950"/>
                  <a:gd name="connsiteY11" fmla="*/ 271939 h 523875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12" fmla="*/ 331068 w 351949"/>
                  <a:gd name="connsiteY12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  <a:gd name="connsiteX0" fmla="*/ 331068 w 351949"/>
                  <a:gd name="connsiteY0" fmla="*/ 264795 h 515302"/>
                  <a:gd name="connsiteX1" fmla="*/ 252963 w 351949"/>
                  <a:gd name="connsiteY1" fmla="*/ 333375 h 515302"/>
                  <a:gd name="connsiteX2" fmla="*/ 227245 w 351949"/>
                  <a:gd name="connsiteY2" fmla="*/ 240030 h 515302"/>
                  <a:gd name="connsiteX3" fmla="*/ 146283 w 351949"/>
                  <a:gd name="connsiteY3" fmla="*/ 0 h 515302"/>
                  <a:gd name="connsiteX4" fmla="*/ 84370 w 351949"/>
                  <a:gd name="connsiteY4" fmla="*/ 190500 h 515302"/>
                  <a:gd name="connsiteX5" fmla="*/ 12933 w 351949"/>
                  <a:gd name="connsiteY5" fmla="*/ 274320 h 515302"/>
                  <a:gd name="connsiteX6" fmla="*/ 71988 w 351949"/>
                  <a:gd name="connsiteY6" fmla="*/ 481012 h 515302"/>
                  <a:gd name="connsiteX7" fmla="*/ 108183 w 351949"/>
                  <a:gd name="connsiteY7" fmla="*/ 289560 h 515302"/>
                  <a:gd name="connsiteX8" fmla="*/ 131995 w 351949"/>
                  <a:gd name="connsiteY8" fmla="*/ 421005 h 515302"/>
                  <a:gd name="connsiteX9" fmla="*/ 175810 w 351949"/>
                  <a:gd name="connsiteY9" fmla="*/ 515302 h 515302"/>
                  <a:gd name="connsiteX10" fmla="*/ 337735 w 351949"/>
                  <a:gd name="connsiteY10" fmla="*/ 406717 h 515302"/>
                  <a:gd name="connsiteX11" fmla="*/ 331068 w 351949"/>
                  <a:gd name="connsiteY11" fmla="*/ 264795 h 5153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51949" h="515302">
                    <a:moveTo>
                      <a:pt x="331068" y="264795"/>
                    </a:moveTo>
                    <a:cubicBezTo>
                      <a:pt x="332248" y="317591"/>
                      <a:pt x="284441" y="351336"/>
                      <a:pt x="252963" y="333375"/>
                    </a:cubicBezTo>
                    <a:cubicBezTo>
                      <a:pt x="215815" y="320040"/>
                      <a:pt x="201528" y="277177"/>
                      <a:pt x="227245" y="240030"/>
                    </a:cubicBezTo>
                    <a:cubicBezTo>
                      <a:pt x="285348" y="162877"/>
                      <a:pt x="242485" y="41910"/>
                      <a:pt x="146283" y="0"/>
                    </a:cubicBezTo>
                    <a:cubicBezTo>
                      <a:pt x="190098" y="82867"/>
                      <a:pt x="123423" y="158115"/>
                      <a:pt x="84370" y="190500"/>
                    </a:cubicBezTo>
                    <a:cubicBezTo>
                      <a:pt x="46270" y="221932"/>
                      <a:pt x="20553" y="255270"/>
                      <a:pt x="12933" y="274320"/>
                    </a:cubicBezTo>
                    <a:cubicBezTo>
                      <a:pt x="-26120" y="368617"/>
                      <a:pt x="31983" y="459105"/>
                      <a:pt x="71988" y="481012"/>
                    </a:cubicBezTo>
                    <a:cubicBezTo>
                      <a:pt x="53890" y="440055"/>
                      <a:pt x="37698" y="362902"/>
                      <a:pt x="108183" y="289560"/>
                    </a:cubicBezTo>
                    <a:cubicBezTo>
                      <a:pt x="108183" y="289560"/>
                      <a:pt x="88181" y="367665"/>
                      <a:pt x="131995" y="421005"/>
                    </a:cubicBezTo>
                    <a:cubicBezTo>
                      <a:pt x="175810" y="475297"/>
                      <a:pt x="175810" y="515302"/>
                      <a:pt x="175810" y="515302"/>
                    </a:cubicBezTo>
                    <a:cubicBezTo>
                      <a:pt x="244390" y="515302"/>
                      <a:pt x="310113" y="474345"/>
                      <a:pt x="337735" y="406717"/>
                    </a:cubicBezTo>
                    <a:cubicBezTo>
                      <a:pt x="356785" y="365760"/>
                      <a:pt x="358691" y="301942"/>
                      <a:pt x="331068" y="264795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chemeClr val="tx2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800">
                  <a:buClrTx/>
                  <a:defRPr/>
                </a:pPr>
                <a:endParaRPr lang="en-US" sz="1350" kern="1200" dirty="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CF609EF-B00C-49AD-9C50-471410A3C125}"/>
                </a:ext>
              </a:extLst>
            </p:cNvPr>
            <p:cNvGrpSpPr/>
            <p:nvPr/>
          </p:nvGrpSpPr>
          <p:grpSpPr>
            <a:xfrm>
              <a:off x="584227" y="2651999"/>
              <a:ext cx="589305" cy="451638"/>
              <a:chOff x="2874388" y="4218652"/>
              <a:chExt cx="665630" cy="510133"/>
            </a:xfrm>
          </p:grpSpPr>
          <p:sp>
            <p:nvSpPr>
              <p:cNvPr id="112" name="monitor" title="Icon of a monitor">
                <a:extLst>
                  <a:ext uri="{FF2B5EF4-FFF2-40B4-BE49-F238E27FC236}">
                    <a16:creationId xmlns:a16="http://schemas.microsoft.com/office/drawing/2014/main" id="{25E35508-F889-4DA3-B0F8-4361209E409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874388" y="4218652"/>
                <a:ext cx="665630" cy="510133"/>
              </a:xfrm>
              <a:custGeom>
                <a:avLst/>
                <a:gdLst>
                  <a:gd name="T0" fmla="*/ 244 w 244"/>
                  <a:gd name="T1" fmla="*/ 68 h 187"/>
                  <a:gd name="T2" fmla="*/ 244 w 244"/>
                  <a:gd name="T3" fmla="*/ 151 h 187"/>
                  <a:gd name="T4" fmla="*/ 0 w 244"/>
                  <a:gd name="T5" fmla="*/ 151 h 187"/>
                  <a:gd name="T6" fmla="*/ 0 w 244"/>
                  <a:gd name="T7" fmla="*/ 0 h 187"/>
                  <a:gd name="T8" fmla="*/ 244 w 244"/>
                  <a:gd name="T9" fmla="*/ 0 h 187"/>
                  <a:gd name="T10" fmla="*/ 244 w 244"/>
                  <a:gd name="T11" fmla="*/ 68 h 187"/>
                  <a:gd name="T12" fmla="*/ 122 w 244"/>
                  <a:gd name="T13" fmla="*/ 151 h 187"/>
                  <a:gd name="T14" fmla="*/ 122 w 244"/>
                  <a:gd name="T15" fmla="*/ 187 h 187"/>
                  <a:gd name="T16" fmla="*/ 73 w 244"/>
                  <a:gd name="T17" fmla="*/ 187 h 187"/>
                  <a:gd name="T18" fmla="*/ 171 w 244"/>
                  <a:gd name="T19" fmla="*/ 187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4" h="187">
                    <a:moveTo>
                      <a:pt x="244" y="68"/>
                    </a:moveTo>
                    <a:lnTo>
                      <a:pt x="244" y="151"/>
                    </a:lnTo>
                    <a:lnTo>
                      <a:pt x="0" y="151"/>
                    </a:lnTo>
                    <a:lnTo>
                      <a:pt x="0" y="0"/>
                    </a:lnTo>
                    <a:lnTo>
                      <a:pt x="244" y="0"/>
                    </a:lnTo>
                    <a:lnTo>
                      <a:pt x="244" y="68"/>
                    </a:lnTo>
                    <a:moveTo>
                      <a:pt x="122" y="151"/>
                    </a:moveTo>
                    <a:lnTo>
                      <a:pt x="122" y="187"/>
                    </a:lnTo>
                    <a:moveTo>
                      <a:pt x="73" y="187"/>
                    </a:moveTo>
                    <a:lnTo>
                      <a:pt x="171" y="187"/>
                    </a:lnTo>
                  </a:path>
                </a:pathLst>
              </a:custGeom>
              <a:noFill/>
              <a:ln w="1905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defTabSz="685775">
                  <a:buClrTx/>
                  <a:defRPr/>
                </a:pPr>
                <a:endParaRPr lang="en-US" sz="1324" kern="1200" dirty="0">
                  <a:gradFill>
                    <a:gsLst>
                      <a:gs pos="0">
                        <a:srgbClr val="505050"/>
                      </a:gs>
                      <a:gs pos="100000">
                        <a:srgbClr val="505050"/>
                      </a:gs>
                    </a:gsLst>
                  </a:gra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Freeform 5">
                <a:extLst>
                  <a:ext uri="{FF2B5EF4-FFF2-40B4-BE49-F238E27FC236}">
                    <a16:creationId xmlns:a16="http://schemas.microsoft.com/office/drawing/2014/main" id="{DE969456-E612-4CEC-B5E1-534168D9F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8143" y="4347647"/>
                <a:ext cx="127161" cy="219871"/>
              </a:xfrm>
              <a:custGeom>
                <a:avLst/>
                <a:gdLst>
                  <a:gd name="T0" fmla="*/ 0 w 374"/>
                  <a:gd name="T1" fmla="*/ 219353 h 645"/>
                  <a:gd name="T2" fmla="*/ 0 w 374"/>
                  <a:gd name="T3" fmla="*/ 658058 h 645"/>
                  <a:gd name="T4" fmla="*/ 381571 w 374"/>
                  <a:gd name="T5" fmla="*/ 437685 h 645"/>
                  <a:gd name="T6" fmla="*/ 381571 w 374"/>
                  <a:gd name="T7" fmla="*/ 0 h 645"/>
                  <a:gd name="T8" fmla="*/ 0 w 374"/>
                  <a:gd name="T9" fmla="*/ 219353 h 645"/>
                  <a:gd name="T10" fmla="*/ 0 w 374"/>
                  <a:gd name="T11" fmla="*/ 219353 h 645"/>
                  <a:gd name="T12" fmla="*/ 0 w 374"/>
                  <a:gd name="T13" fmla="*/ 219353 h 6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4" h="645">
                    <a:moveTo>
                      <a:pt x="0" y="215"/>
                    </a:moveTo>
                    <a:lnTo>
                      <a:pt x="0" y="645"/>
                    </a:lnTo>
                    <a:lnTo>
                      <a:pt x="374" y="429"/>
                    </a:lnTo>
                    <a:lnTo>
                      <a:pt x="374" y="0"/>
                    </a:lnTo>
                    <a:lnTo>
                      <a:pt x="0" y="215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chemeClr val="tx2"/>
                </a:solidFill>
                <a:bevel/>
              </a:ln>
            </p:spPr>
            <p:txBody>
              <a:bodyPr lIns="65900" tIns="32951" rIns="65900" bIns="32951"/>
              <a:lstStyle/>
              <a:p>
                <a:pPr defTabSz="684998">
                  <a:buClrTx/>
                  <a:defRPr/>
                </a:pPr>
                <a:endParaRPr lang="en-US" sz="1324" kern="1200" dirty="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Freeform 6">
                <a:extLst>
                  <a:ext uri="{FF2B5EF4-FFF2-40B4-BE49-F238E27FC236}">
                    <a16:creationId xmlns:a16="http://schemas.microsoft.com/office/drawing/2014/main" id="{1F1D625C-9744-488D-8928-0A168ABDF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9102" y="4347647"/>
                <a:ext cx="129041" cy="219871"/>
              </a:xfrm>
              <a:custGeom>
                <a:avLst/>
                <a:gdLst>
                  <a:gd name="T0" fmla="*/ 385652 w 378"/>
                  <a:gd name="T1" fmla="*/ 219353 h 645"/>
                  <a:gd name="T2" fmla="*/ 385652 w 378"/>
                  <a:gd name="T3" fmla="*/ 658058 h 645"/>
                  <a:gd name="T4" fmla="*/ 0 w 378"/>
                  <a:gd name="T5" fmla="*/ 437685 h 645"/>
                  <a:gd name="T6" fmla="*/ 0 w 378"/>
                  <a:gd name="T7" fmla="*/ 0 h 645"/>
                  <a:gd name="T8" fmla="*/ 385652 w 378"/>
                  <a:gd name="T9" fmla="*/ 219353 h 645"/>
                  <a:gd name="T10" fmla="*/ 385652 w 378"/>
                  <a:gd name="T11" fmla="*/ 219353 h 645"/>
                  <a:gd name="T12" fmla="*/ 385652 w 378"/>
                  <a:gd name="T13" fmla="*/ 219353 h 64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78" h="645">
                    <a:moveTo>
                      <a:pt x="378" y="215"/>
                    </a:moveTo>
                    <a:lnTo>
                      <a:pt x="378" y="645"/>
                    </a:lnTo>
                    <a:lnTo>
                      <a:pt x="0" y="429"/>
                    </a:lnTo>
                    <a:lnTo>
                      <a:pt x="0" y="0"/>
                    </a:lnTo>
                    <a:lnTo>
                      <a:pt x="378" y="215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chemeClr val="tx2"/>
                </a:solidFill>
                <a:bevel/>
              </a:ln>
            </p:spPr>
            <p:txBody>
              <a:bodyPr lIns="65900" tIns="32951" rIns="65900" bIns="32951"/>
              <a:lstStyle/>
              <a:p>
                <a:pPr defTabSz="684998">
                  <a:buClrTx/>
                  <a:defRPr/>
                </a:pPr>
                <a:endParaRPr lang="en-US" sz="1324" kern="1200" dirty="0"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Freeform 7">
                <a:extLst>
                  <a:ext uri="{FF2B5EF4-FFF2-40B4-BE49-F238E27FC236}">
                    <a16:creationId xmlns:a16="http://schemas.microsoft.com/office/drawing/2014/main" id="{6AFF6562-0C4D-40B9-AC82-43EB9805A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9102" y="4274357"/>
                <a:ext cx="256202" cy="147833"/>
              </a:xfrm>
              <a:custGeom>
                <a:avLst/>
                <a:gdLst>
                  <a:gd name="T0" fmla="*/ 385652 w 752"/>
                  <a:gd name="T1" fmla="*/ 442787 h 434"/>
                  <a:gd name="T2" fmla="*/ 0 w 752"/>
                  <a:gd name="T3" fmla="*/ 223434 h 434"/>
                  <a:gd name="T4" fmla="*/ 385652 w 752"/>
                  <a:gd name="T5" fmla="*/ 0 h 434"/>
                  <a:gd name="T6" fmla="*/ 767223 w 752"/>
                  <a:gd name="T7" fmla="*/ 223434 h 434"/>
                  <a:gd name="T8" fmla="*/ 385652 w 752"/>
                  <a:gd name="T9" fmla="*/ 439726 h 434"/>
                  <a:gd name="T10" fmla="*/ 385652 w 752"/>
                  <a:gd name="T11" fmla="*/ 439726 h 434"/>
                  <a:gd name="T12" fmla="*/ 385652 w 752"/>
                  <a:gd name="T13" fmla="*/ 442787 h 4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752" h="434">
                    <a:moveTo>
                      <a:pt x="378" y="434"/>
                    </a:moveTo>
                    <a:lnTo>
                      <a:pt x="0" y="219"/>
                    </a:lnTo>
                    <a:lnTo>
                      <a:pt x="378" y="0"/>
                    </a:lnTo>
                    <a:lnTo>
                      <a:pt x="752" y="219"/>
                    </a:lnTo>
                    <a:lnTo>
                      <a:pt x="378" y="431"/>
                    </a:lnTo>
                    <a:lnTo>
                      <a:pt x="378" y="434"/>
                    </a:lnTo>
                    <a:close/>
                  </a:path>
                </a:pathLst>
              </a:custGeom>
              <a:solidFill>
                <a:schemeClr val="bg1"/>
              </a:solidFill>
              <a:ln w="19050" cap="flat">
                <a:solidFill>
                  <a:schemeClr val="tx2"/>
                </a:solidFill>
                <a:bevel/>
              </a:ln>
            </p:spPr>
            <p:txBody>
              <a:bodyPr lIns="65900" tIns="32951" rIns="65900" bIns="32951"/>
              <a:lstStyle/>
              <a:p>
                <a:pPr defTabSz="684998">
                  <a:buClrTx/>
                  <a:defRPr/>
                </a:pPr>
                <a:endParaRPr lang="en-US" sz="1324" kern="1200" dirty="0"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7378997-64D0-4855-A34C-D4BBE4D17B73}"/>
                </a:ext>
              </a:extLst>
            </p:cNvPr>
            <p:cNvSpPr txBox="1"/>
            <p:nvPr/>
          </p:nvSpPr>
          <p:spPr>
            <a:xfrm>
              <a:off x="483420" y="3457459"/>
              <a:ext cx="2333818" cy="707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72290">
                <a:buClrTx/>
                <a:defRPr/>
              </a:pPr>
              <a:r>
                <a:rPr lang="en-US" sz="1050" b="1" dirty="0">
                  <a:ln>
                    <a:solidFill>
                      <a:srgbClr val="FFFFFF">
                        <a:alpha val="0"/>
                      </a:srgbClr>
                    </a:solidFill>
                  </a:ln>
                  <a:solidFill>
                    <a:srgbClr val="0078D4"/>
                  </a:solidFill>
                  <a:latin typeface="Segoe UI Semibold"/>
                  <a:ea typeface="+mn-ea"/>
                  <a:cs typeface="Segoe UI" panose="020B0502040204020203" pitchFamily="34" charset="0"/>
                </a:rPr>
                <a:t>Windows &amp; Linux agents</a:t>
              </a:r>
            </a:p>
            <a:p>
              <a:pPr defTabSz="672290">
                <a:buClrTx/>
                <a:defRPr/>
              </a:pPr>
              <a:r>
                <a:rPr lang="en-US" sz="900" dirty="0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  <a:t>Windows Events, Syslog, </a:t>
              </a:r>
              <a:br>
                <a:rPr lang="en-US" sz="900" dirty="0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</a:br>
              <a:r>
                <a:rPr lang="en-US" sz="900" dirty="0">
                  <a:solidFill>
                    <a:srgbClr val="0D0D0D"/>
                  </a:solidFill>
                  <a:latin typeface="Segoe UI"/>
                  <a:ea typeface="+mn-ea"/>
                  <a:cs typeface="Segoe UI" panose="020B0502040204020203" pitchFamily="34" charset="0"/>
                </a:rPr>
                <a:t>CEF, Configurations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0855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extBox 504">
            <a:extLst>
              <a:ext uri="{FF2B5EF4-FFF2-40B4-BE49-F238E27FC236}">
                <a16:creationId xmlns:a16="http://schemas.microsoft.com/office/drawing/2014/main" id="{88973BE4-8890-4244-97F9-90E4A0F8B1C0}"/>
              </a:ext>
            </a:extLst>
          </p:cNvPr>
          <p:cNvSpPr txBox="1"/>
          <p:nvPr/>
        </p:nvSpPr>
        <p:spPr>
          <a:xfrm>
            <a:off x="159395" y="1347454"/>
            <a:ext cx="1769508" cy="111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sz="1324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Day 1:</a:t>
            </a:r>
            <a:endParaRPr lang="en-US" sz="1324" kern="120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defTabSz="685800">
              <a:buClrTx/>
              <a:defRPr/>
            </a:pPr>
            <a:r>
              <a:rPr lang="en-US" sz="1324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Attackers successfully target Patient Zero with backdoor malware</a:t>
            </a:r>
          </a:p>
        </p:txBody>
      </p:sp>
      <p:sp>
        <p:nvSpPr>
          <p:cNvPr id="508" name="TextBox 507">
            <a:extLst>
              <a:ext uri="{FF2B5EF4-FFF2-40B4-BE49-F238E27FC236}">
                <a16:creationId xmlns:a16="http://schemas.microsoft.com/office/drawing/2014/main" id="{9747B80D-F52E-43CE-8481-6B8E04FD7677}"/>
              </a:ext>
            </a:extLst>
          </p:cNvPr>
          <p:cNvSpPr txBox="1"/>
          <p:nvPr/>
        </p:nvSpPr>
        <p:spPr>
          <a:xfrm>
            <a:off x="3616610" y="898370"/>
            <a:ext cx="2298553" cy="111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GB" sz="1324" b="1" kern="1200">
                <a:solidFill>
                  <a:srgbClr val="1A1A1A"/>
                </a:solidFill>
                <a:latin typeface="Calibri" panose="020F0502020204030204"/>
                <a:ea typeface="+mn-ea"/>
                <a:cs typeface="Segoe UI" panose="020B0502040204020203" pitchFamily="34" charset="0"/>
              </a:rPr>
              <a:t>Day 84 – 129:</a:t>
            </a:r>
          </a:p>
          <a:p>
            <a:pPr defTabSz="685775">
              <a:buClrTx/>
              <a:defRPr/>
            </a:pPr>
            <a:r>
              <a:rPr lang="en-GB" sz="1324" kern="1200">
                <a:solidFill>
                  <a:prstClr val="black"/>
                </a:solidFill>
                <a:latin typeface="Calibri" panose="020F0502020204030204"/>
                <a:ea typeface="+mn-ea"/>
                <a:cs typeface="Segoe UI" panose="020B0502040204020203" pitchFamily="34" charset="0"/>
              </a:rPr>
              <a:t>Moves laterally through network; </a:t>
            </a:r>
            <a:r>
              <a:rPr lang="en-GB" sz="1324" b="1" kern="1200">
                <a:solidFill>
                  <a:prstClr val="black"/>
                </a:solidFill>
                <a:latin typeface="Calibri" panose="020F0502020204030204"/>
                <a:ea typeface="+mn-ea"/>
                <a:cs typeface="Segoe UI" panose="020B0502040204020203" pitchFamily="34" charset="0"/>
              </a:rPr>
              <a:t>obtains </a:t>
            </a:r>
            <a:br>
              <a:rPr lang="en-GB" sz="1324" b="1" kern="1200">
                <a:solidFill>
                  <a:prstClr val="black"/>
                </a:solidFill>
                <a:latin typeface="Calibri" panose="020F0502020204030204"/>
                <a:ea typeface="+mn-ea"/>
                <a:cs typeface="Segoe UI" panose="020B0502040204020203" pitchFamily="34" charset="0"/>
              </a:rPr>
            </a:br>
            <a:r>
              <a:rPr lang="en-GB" sz="1324" b="1" kern="1200">
                <a:solidFill>
                  <a:prstClr val="black"/>
                </a:solidFill>
                <a:latin typeface="Calibri" panose="020F0502020204030204"/>
                <a:ea typeface="+mn-ea"/>
                <a:cs typeface="Segoe UI" panose="020B0502040204020203" pitchFamily="34" charset="0"/>
              </a:rPr>
              <a:t>privileged credentials </a:t>
            </a:r>
            <a:r>
              <a:rPr lang="en-GB" sz="1324" kern="1200">
                <a:solidFill>
                  <a:prstClr val="black"/>
                </a:solidFill>
                <a:latin typeface="Calibri" panose="020F0502020204030204"/>
                <a:ea typeface="+mn-ea"/>
                <a:cs typeface="Segoe UI" panose="020B0502040204020203" pitchFamily="34" charset="0"/>
              </a:rPr>
              <a:t>and accesses sensitive systems. </a:t>
            </a:r>
          </a:p>
        </p:txBody>
      </p:sp>
      <p:cxnSp>
        <p:nvCxnSpPr>
          <p:cNvPr id="509" name="Straight Arrow Connector 508">
            <a:extLst>
              <a:ext uri="{FF2B5EF4-FFF2-40B4-BE49-F238E27FC236}">
                <a16:creationId xmlns:a16="http://schemas.microsoft.com/office/drawing/2014/main" id="{C1C72BC9-CC25-4A88-B11F-E609BAFDAE7E}"/>
              </a:ext>
            </a:extLst>
          </p:cNvPr>
          <p:cNvCxnSpPr>
            <a:cxnSpLocks/>
          </p:cNvCxnSpPr>
          <p:nvPr/>
        </p:nvCxnSpPr>
        <p:spPr>
          <a:xfrm flipV="1">
            <a:off x="753756" y="1052986"/>
            <a:ext cx="2325869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Oval 311">
            <a:extLst>
              <a:ext uri="{FF2B5EF4-FFF2-40B4-BE49-F238E27FC236}">
                <a16:creationId xmlns:a16="http://schemas.microsoft.com/office/drawing/2014/main" id="{2C93D545-75B9-4B91-848B-5EEACC289F10}"/>
              </a:ext>
            </a:extLst>
          </p:cNvPr>
          <p:cNvSpPr>
            <a:spLocks noChangeAspect="1"/>
          </p:cNvSpPr>
          <p:nvPr/>
        </p:nvSpPr>
        <p:spPr>
          <a:xfrm>
            <a:off x="206276" y="901037"/>
            <a:ext cx="366565" cy="382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500" b="1" kern="12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cxnSp>
        <p:nvCxnSpPr>
          <p:cNvPr id="746" name="Straight Arrow Connector 745">
            <a:extLst>
              <a:ext uri="{FF2B5EF4-FFF2-40B4-BE49-F238E27FC236}">
                <a16:creationId xmlns:a16="http://schemas.microsoft.com/office/drawing/2014/main" id="{5B6F3B75-440B-4D77-8F03-D799097C2D7F}"/>
              </a:ext>
            </a:extLst>
          </p:cNvPr>
          <p:cNvCxnSpPr>
            <a:cxnSpLocks/>
          </p:cNvCxnSpPr>
          <p:nvPr/>
        </p:nvCxnSpPr>
        <p:spPr>
          <a:xfrm>
            <a:off x="7021496" y="1340004"/>
            <a:ext cx="27480" cy="21892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5" name="TextBox 804">
            <a:extLst>
              <a:ext uri="{FF2B5EF4-FFF2-40B4-BE49-F238E27FC236}">
                <a16:creationId xmlns:a16="http://schemas.microsoft.com/office/drawing/2014/main" id="{0DFC2F63-6B95-40E1-ACBF-5145A9A5EC35}"/>
              </a:ext>
            </a:extLst>
          </p:cNvPr>
          <p:cNvSpPr txBox="1"/>
          <p:nvPr/>
        </p:nvSpPr>
        <p:spPr>
          <a:xfrm>
            <a:off x="6161467" y="3529262"/>
            <a:ext cx="2940914" cy="111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24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Day 135: </a:t>
            </a:r>
          </a:p>
          <a:p>
            <a:pPr defTabSz="685800">
              <a:buClrTx/>
              <a:defRPr/>
            </a:pPr>
            <a:r>
              <a:rPr lang="en-US" sz="1324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After customer detects fraudulent transactions, wrecking ball malware is delivered. </a:t>
            </a:r>
            <a:br>
              <a:rPr lang="en-US" sz="1324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GB" sz="1324" kern="1200" dirty="0">
                <a:solidFill>
                  <a:srgbClr val="FF0000"/>
                </a:solidFill>
                <a:latin typeface="Calibri" panose="020F0502020204030204"/>
                <a:ea typeface="+mn-ea"/>
                <a:cs typeface="+mn-cs"/>
              </a:rPr>
              <a:t>Operations are brought to a halt!</a:t>
            </a:r>
            <a:endParaRPr lang="en-US" sz="1324" kern="1200" dirty="0">
              <a:solidFill>
                <a:srgbClr val="FF0000"/>
              </a:solidFill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43" name="Group 942">
            <a:extLst>
              <a:ext uri="{FF2B5EF4-FFF2-40B4-BE49-F238E27FC236}">
                <a16:creationId xmlns:a16="http://schemas.microsoft.com/office/drawing/2014/main" id="{5F6FE3A3-7AD4-499B-A095-B649EEC05718}"/>
              </a:ext>
            </a:extLst>
          </p:cNvPr>
          <p:cNvGrpSpPr>
            <a:grpSpLocks noChangeAspect="1"/>
          </p:cNvGrpSpPr>
          <p:nvPr/>
        </p:nvGrpSpPr>
        <p:grpSpPr>
          <a:xfrm>
            <a:off x="6815132" y="2297532"/>
            <a:ext cx="1203185" cy="446002"/>
            <a:chOff x="10988571" y="3055472"/>
            <a:chExt cx="1674354" cy="620656"/>
          </a:xfrm>
        </p:grpSpPr>
        <p:grpSp>
          <p:nvGrpSpPr>
            <p:cNvPr id="944" name="Group 943">
              <a:extLst>
                <a:ext uri="{FF2B5EF4-FFF2-40B4-BE49-F238E27FC236}">
                  <a16:creationId xmlns:a16="http://schemas.microsoft.com/office/drawing/2014/main" id="{0ED8988D-EDF9-46E4-9007-19C5970609D5}"/>
                </a:ext>
              </a:extLst>
            </p:cNvPr>
            <p:cNvGrpSpPr/>
            <p:nvPr/>
          </p:nvGrpSpPr>
          <p:grpSpPr>
            <a:xfrm>
              <a:off x="10988571" y="3055472"/>
              <a:ext cx="619512" cy="619512"/>
              <a:chOff x="8811774" y="2249124"/>
              <a:chExt cx="743447" cy="743447"/>
            </a:xfrm>
          </p:grpSpPr>
          <p:sp>
            <p:nvSpPr>
              <p:cNvPr id="946" name="Oval 945">
                <a:extLst>
                  <a:ext uri="{FF2B5EF4-FFF2-40B4-BE49-F238E27FC236}">
                    <a16:creationId xmlns:a16="http://schemas.microsoft.com/office/drawing/2014/main" id="{52E29624-0107-480D-9B14-7A8D9DB28D39}"/>
                  </a:ext>
                </a:extLst>
              </p:cNvPr>
              <p:cNvSpPr/>
              <p:nvPr/>
            </p:nvSpPr>
            <p:spPr>
              <a:xfrm>
                <a:off x="8834242" y="2277131"/>
                <a:ext cx="700197" cy="700197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grpSp>
            <p:nvGrpSpPr>
              <p:cNvPr id="947" name="Group 946">
                <a:extLst>
                  <a:ext uri="{FF2B5EF4-FFF2-40B4-BE49-F238E27FC236}">
                    <a16:creationId xmlns:a16="http://schemas.microsoft.com/office/drawing/2014/main" id="{85D5B2EC-312D-49AE-A464-448EE8881CFD}"/>
                  </a:ext>
                </a:extLst>
              </p:cNvPr>
              <p:cNvGrpSpPr/>
              <p:nvPr/>
            </p:nvGrpSpPr>
            <p:grpSpPr>
              <a:xfrm>
                <a:off x="8811774" y="2249124"/>
                <a:ext cx="743447" cy="743447"/>
                <a:chOff x="8811774" y="2249124"/>
                <a:chExt cx="743447" cy="743447"/>
              </a:xfrm>
            </p:grpSpPr>
            <p:sp>
              <p:nvSpPr>
                <p:cNvPr id="948" name="Donut 47">
                  <a:extLst>
                    <a:ext uri="{FF2B5EF4-FFF2-40B4-BE49-F238E27FC236}">
                      <a16:creationId xmlns:a16="http://schemas.microsoft.com/office/drawing/2014/main" id="{4AD3D1DD-E311-4074-AFD7-188D444C0770}"/>
                    </a:ext>
                  </a:extLst>
                </p:cNvPr>
                <p:cNvSpPr/>
                <p:nvPr/>
              </p:nvSpPr>
              <p:spPr>
                <a:xfrm>
                  <a:off x="8811774" y="2249124"/>
                  <a:ext cx="743447" cy="743447"/>
                </a:xfrm>
                <a:prstGeom prst="donut">
                  <a:avLst>
                    <a:gd name="adj" fmla="val 579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949" name="Group 948">
                  <a:extLst>
                    <a:ext uri="{FF2B5EF4-FFF2-40B4-BE49-F238E27FC236}">
                      <a16:creationId xmlns:a16="http://schemas.microsoft.com/office/drawing/2014/main" id="{2D2A0F00-5D44-4C37-8DE0-7EE587CABFE8}"/>
                    </a:ext>
                  </a:extLst>
                </p:cNvPr>
                <p:cNvGrpSpPr/>
                <p:nvPr/>
              </p:nvGrpSpPr>
              <p:grpSpPr>
                <a:xfrm>
                  <a:off x="8958620" y="2478043"/>
                  <a:ext cx="457200" cy="295305"/>
                  <a:chOff x="8958620" y="2487374"/>
                  <a:chExt cx="457200" cy="295305"/>
                </a:xfrm>
              </p:grpSpPr>
              <p:sp>
                <p:nvSpPr>
                  <p:cNvPr id="950" name="Freeform 187">
                    <a:extLst>
                      <a:ext uri="{FF2B5EF4-FFF2-40B4-BE49-F238E27FC236}">
                        <a16:creationId xmlns:a16="http://schemas.microsoft.com/office/drawing/2014/main" id="{BD7A3FAF-7F67-4F14-8F2D-A204007949E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black">
                  <a:xfrm>
                    <a:off x="8958620" y="2487374"/>
                    <a:ext cx="457200" cy="295305"/>
                  </a:xfrm>
                  <a:custGeom>
                    <a:avLst/>
                    <a:gdLst>
                      <a:gd name="connsiteX0" fmla="*/ 93529 w 794079"/>
                      <a:gd name="connsiteY0" fmla="*/ 409985 h 512894"/>
                      <a:gd name="connsiteX1" fmla="*/ 57350 w 794079"/>
                      <a:gd name="connsiteY1" fmla="*/ 446163 h 512894"/>
                      <a:gd name="connsiteX2" fmla="*/ 93529 w 794079"/>
                      <a:gd name="connsiteY2" fmla="*/ 482342 h 512894"/>
                      <a:gd name="connsiteX3" fmla="*/ 129707 w 794079"/>
                      <a:gd name="connsiteY3" fmla="*/ 446163 h 512894"/>
                      <a:gd name="connsiteX4" fmla="*/ 93529 w 794079"/>
                      <a:gd name="connsiteY4" fmla="*/ 409985 h 512894"/>
                      <a:gd name="connsiteX5" fmla="*/ 22935 w 794079"/>
                      <a:gd name="connsiteY5" fmla="*/ 375286 h 512894"/>
                      <a:gd name="connsiteX6" fmla="*/ 771144 w 794079"/>
                      <a:gd name="connsiteY6" fmla="*/ 375286 h 512894"/>
                      <a:gd name="connsiteX7" fmla="*/ 794079 w 794079"/>
                      <a:gd name="connsiteY7" fmla="*/ 398221 h 512894"/>
                      <a:gd name="connsiteX8" fmla="*/ 794079 w 794079"/>
                      <a:gd name="connsiteY8" fmla="*/ 489959 h 512894"/>
                      <a:gd name="connsiteX9" fmla="*/ 771144 w 794079"/>
                      <a:gd name="connsiteY9" fmla="*/ 512894 h 512894"/>
                      <a:gd name="connsiteX10" fmla="*/ 22935 w 794079"/>
                      <a:gd name="connsiteY10" fmla="*/ 512894 h 512894"/>
                      <a:gd name="connsiteX11" fmla="*/ 0 w 794079"/>
                      <a:gd name="connsiteY11" fmla="*/ 489959 h 512894"/>
                      <a:gd name="connsiteX12" fmla="*/ 0 w 794079"/>
                      <a:gd name="connsiteY12" fmla="*/ 398221 h 512894"/>
                      <a:gd name="connsiteX13" fmla="*/ 22935 w 794079"/>
                      <a:gd name="connsiteY13" fmla="*/ 375286 h 512894"/>
                      <a:gd name="connsiteX14" fmla="*/ 93529 w 794079"/>
                      <a:gd name="connsiteY14" fmla="*/ 222341 h 512894"/>
                      <a:gd name="connsiteX15" fmla="*/ 57350 w 794079"/>
                      <a:gd name="connsiteY15" fmla="*/ 258520 h 512894"/>
                      <a:gd name="connsiteX16" fmla="*/ 93529 w 794079"/>
                      <a:gd name="connsiteY16" fmla="*/ 294699 h 512894"/>
                      <a:gd name="connsiteX17" fmla="*/ 129707 w 794079"/>
                      <a:gd name="connsiteY17" fmla="*/ 258520 h 512894"/>
                      <a:gd name="connsiteX18" fmla="*/ 93529 w 794079"/>
                      <a:gd name="connsiteY18" fmla="*/ 222341 h 512894"/>
                      <a:gd name="connsiteX19" fmla="*/ 22935 w 794079"/>
                      <a:gd name="connsiteY19" fmla="*/ 187643 h 512894"/>
                      <a:gd name="connsiteX20" fmla="*/ 771144 w 794079"/>
                      <a:gd name="connsiteY20" fmla="*/ 187643 h 512894"/>
                      <a:gd name="connsiteX21" fmla="*/ 794079 w 794079"/>
                      <a:gd name="connsiteY21" fmla="*/ 210578 h 512894"/>
                      <a:gd name="connsiteX22" fmla="*/ 794079 w 794079"/>
                      <a:gd name="connsiteY22" fmla="*/ 302316 h 512894"/>
                      <a:gd name="connsiteX23" fmla="*/ 771144 w 794079"/>
                      <a:gd name="connsiteY23" fmla="*/ 325251 h 512894"/>
                      <a:gd name="connsiteX24" fmla="*/ 22935 w 794079"/>
                      <a:gd name="connsiteY24" fmla="*/ 325251 h 512894"/>
                      <a:gd name="connsiteX25" fmla="*/ 0 w 794079"/>
                      <a:gd name="connsiteY25" fmla="*/ 302316 h 512894"/>
                      <a:gd name="connsiteX26" fmla="*/ 0 w 794079"/>
                      <a:gd name="connsiteY26" fmla="*/ 210578 h 512894"/>
                      <a:gd name="connsiteX27" fmla="*/ 22935 w 794079"/>
                      <a:gd name="connsiteY27" fmla="*/ 187643 h 512894"/>
                      <a:gd name="connsiteX28" fmla="*/ 93529 w 794079"/>
                      <a:gd name="connsiteY28" fmla="*/ 34698 h 512894"/>
                      <a:gd name="connsiteX29" fmla="*/ 57350 w 794079"/>
                      <a:gd name="connsiteY29" fmla="*/ 70877 h 512894"/>
                      <a:gd name="connsiteX30" fmla="*/ 93529 w 794079"/>
                      <a:gd name="connsiteY30" fmla="*/ 107056 h 512894"/>
                      <a:gd name="connsiteX31" fmla="*/ 129707 w 794079"/>
                      <a:gd name="connsiteY31" fmla="*/ 70877 h 512894"/>
                      <a:gd name="connsiteX32" fmla="*/ 93529 w 794079"/>
                      <a:gd name="connsiteY32" fmla="*/ 34698 h 512894"/>
                      <a:gd name="connsiteX33" fmla="*/ 22935 w 794079"/>
                      <a:gd name="connsiteY33" fmla="*/ 0 h 512894"/>
                      <a:gd name="connsiteX34" fmla="*/ 771144 w 794079"/>
                      <a:gd name="connsiteY34" fmla="*/ 0 h 512894"/>
                      <a:gd name="connsiteX35" fmla="*/ 794079 w 794079"/>
                      <a:gd name="connsiteY35" fmla="*/ 22935 h 512894"/>
                      <a:gd name="connsiteX36" fmla="*/ 794079 w 794079"/>
                      <a:gd name="connsiteY36" fmla="*/ 114673 h 512894"/>
                      <a:gd name="connsiteX37" fmla="*/ 771144 w 794079"/>
                      <a:gd name="connsiteY37" fmla="*/ 137608 h 512894"/>
                      <a:gd name="connsiteX38" fmla="*/ 22935 w 794079"/>
                      <a:gd name="connsiteY38" fmla="*/ 137608 h 512894"/>
                      <a:gd name="connsiteX39" fmla="*/ 0 w 794079"/>
                      <a:gd name="connsiteY39" fmla="*/ 114673 h 512894"/>
                      <a:gd name="connsiteX40" fmla="*/ 0 w 794079"/>
                      <a:gd name="connsiteY40" fmla="*/ 22935 h 512894"/>
                      <a:gd name="connsiteX41" fmla="*/ 22935 w 794079"/>
                      <a:gd name="connsiteY41" fmla="*/ 0 h 5128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794079" h="512894">
                        <a:moveTo>
                          <a:pt x="93529" y="409985"/>
                        </a:moveTo>
                        <a:cubicBezTo>
                          <a:pt x="73548" y="409985"/>
                          <a:pt x="57350" y="426182"/>
                          <a:pt x="57350" y="446163"/>
                        </a:cubicBezTo>
                        <a:cubicBezTo>
                          <a:pt x="57350" y="466144"/>
                          <a:pt x="73548" y="482342"/>
                          <a:pt x="93529" y="482342"/>
                        </a:cubicBezTo>
                        <a:cubicBezTo>
                          <a:pt x="113510" y="482342"/>
                          <a:pt x="129707" y="466144"/>
                          <a:pt x="129707" y="446163"/>
                        </a:cubicBezTo>
                        <a:cubicBezTo>
                          <a:pt x="129707" y="426182"/>
                          <a:pt x="113510" y="409985"/>
                          <a:pt x="93529" y="409985"/>
                        </a:cubicBezTo>
                        <a:close/>
                        <a:moveTo>
                          <a:pt x="22935" y="375286"/>
                        </a:moveTo>
                        <a:lnTo>
                          <a:pt x="771144" y="375286"/>
                        </a:lnTo>
                        <a:cubicBezTo>
                          <a:pt x="783811" y="375286"/>
                          <a:pt x="794079" y="385555"/>
                          <a:pt x="794079" y="398221"/>
                        </a:cubicBezTo>
                        <a:lnTo>
                          <a:pt x="794079" y="489959"/>
                        </a:lnTo>
                        <a:cubicBezTo>
                          <a:pt x="794079" y="502626"/>
                          <a:pt x="783811" y="512894"/>
                          <a:pt x="771144" y="512894"/>
                        </a:cubicBezTo>
                        <a:lnTo>
                          <a:pt x="22935" y="512894"/>
                        </a:lnTo>
                        <a:cubicBezTo>
                          <a:pt x="10269" y="512894"/>
                          <a:pt x="0" y="502626"/>
                          <a:pt x="0" y="489959"/>
                        </a:cubicBezTo>
                        <a:lnTo>
                          <a:pt x="0" y="398221"/>
                        </a:lnTo>
                        <a:cubicBezTo>
                          <a:pt x="0" y="385555"/>
                          <a:pt x="10269" y="375286"/>
                          <a:pt x="22935" y="375286"/>
                        </a:cubicBezTo>
                        <a:close/>
                        <a:moveTo>
                          <a:pt x="93529" y="222341"/>
                        </a:moveTo>
                        <a:cubicBezTo>
                          <a:pt x="73548" y="222341"/>
                          <a:pt x="57350" y="238539"/>
                          <a:pt x="57350" y="258520"/>
                        </a:cubicBezTo>
                        <a:cubicBezTo>
                          <a:pt x="57350" y="278501"/>
                          <a:pt x="73548" y="294699"/>
                          <a:pt x="93529" y="294699"/>
                        </a:cubicBezTo>
                        <a:cubicBezTo>
                          <a:pt x="113510" y="294699"/>
                          <a:pt x="129707" y="278501"/>
                          <a:pt x="129707" y="258520"/>
                        </a:cubicBezTo>
                        <a:cubicBezTo>
                          <a:pt x="129707" y="238539"/>
                          <a:pt x="113510" y="222341"/>
                          <a:pt x="93529" y="222341"/>
                        </a:cubicBezTo>
                        <a:close/>
                        <a:moveTo>
                          <a:pt x="22935" y="187643"/>
                        </a:moveTo>
                        <a:lnTo>
                          <a:pt x="771144" y="187643"/>
                        </a:lnTo>
                        <a:cubicBezTo>
                          <a:pt x="783811" y="187643"/>
                          <a:pt x="794079" y="197911"/>
                          <a:pt x="794079" y="210578"/>
                        </a:cubicBezTo>
                        <a:lnTo>
                          <a:pt x="794079" y="302316"/>
                        </a:lnTo>
                        <a:cubicBezTo>
                          <a:pt x="794079" y="314982"/>
                          <a:pt x="783811" y="325251"/>
                          <a:pt x="771144" y="325251"/>
                        </a:cubicBezTo>
                        <a:lnTo>
                          <a:pt x="22935" y="325251"/>
                        </a:lnTo>
                        <a:cubicBezTo>
                          <a:pt x="10269" y="325251"/>
                          <a:pt x="0" y="314982"/>
                          <a:pt x="0" y="302316"/>
                        </a:cubicBezTo>
                        <a:lnTo>
                          <a:pt x="0" y="210578"/>
                        </a:lnTo>
                        <a:cubicBezTo>
                          <a:pt x="0" y="197911"/>
                          <a:pt x="10269" y="187643"/>
                          <a:pt x="22935" y="187643"/>
                        </a:cubicBezTo>
                        <a:close/>
                        <a:moveTo>
                          <a:pt x="93529" y="34698"/>
                        </a:moveTo>
                        <a:cubicBezTo>
                          <a:pt x="73548" y="34698"/>
                          <a:pt x="57350" y="50896"/>
                          <a:pt x="57350" y="70877"/>
                        </a:cubicBezTo>
                        <a:cubicBezTo>
                          <a:pt x="57350" y="90858"/>
                          <a:pt x="73548" y="107056"/>
                          <a:pt x="93529" y="107056"/>
                        </a:cubicBezTo>
                        <a:cubicBezTo>
                          <a:pt x="113510" y="107056"/>
                          <a:pt x="129707" y="90858"/>
                          <a:pt x="129707" y="70877"/>
                        </a:cubicBezTo>
                        <a:cubicBezTo>
                          <a:pt x="129707" y="50896"/>
                          <a:pt x="113510" y="34698"/>
                          <a:pt x="93529" y="34698"/>
                        </a:cubicBezTo>
                        <a:close/>
                        <a:moveTo>
                          <a:pt x="22935" y="0"/>
                        </a:moveTo>
                        <a:lnTo>
                          <a:pt x="771144" y="0"/>
                        </a:lnTo>
                        <a:cubicBezTo>
                          <a:pt x="783811" y="0"/>
                          <a:pt x="794079" y="10268"/>
                          <a:pt x="794079" y="22935"/>
                        </a:cubicBezTo>
                        <a:lnTo>
                          <a:pt x="794079" y="114673"/>
                        </a:lnTo>
                        <a:cubicBezTo>
                          <a:pt x="794079" y="127339"/>
                          <a:pt x="783811" y="137608"/>
                          <a:pt x="771144" y="137608"/>
                        </a:cubicBezTo>
                        <a:lnTo>
                          <a:pt x="22935" y="137608"/>
                        </a:lnTo>
                        <a:cubicBezTo>
                          <a:pt x="10269" y="137608"/>
                          <a:pt x="0" y="127339"/>
                          <a:pt x="0" y="114673"/>
                        </a:cubicBezTo>
                        <a:lnTo>
                          <a:pt x="0" y="22935"/>
                        </a:lnTo>
                        <a:cubicBezTo>
                          <a:pt x="0" y="10268"/>
                          <a:pt x="10269" y="0"/>
                          <a:pt x="22935" y="0"/>
                        </a:cubicBezTo>
                        <a:close/>
                      </a:path>
                    </a:pathLst>
                  </a:custGeom>
                  <a:solidFill>
                    <a:schemeClr val="tx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699354" fontAlgn="base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defRPr/>
                    </a:pPr>
                    <a:endParaRPr lang="en-US" sz="1800" kern="1200">
                      <a:solidFill>
                        <a:prstClr val="black"/>
                      </a:solidFill>
                      <a:latin typeface="Calibri" panose="020F0502020204030204"/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grpSp>
                <p:nvGrpSpPr>
                  <p:cNvPr id="951" name="Group 950">
                    <a:extLst>
                      <a:ext uri="{FF2B5EF4-FFF2-40B4-BE49-F238E27FC236}">
                        <a16:creationId xmlns:a16="http://schemas.microsoft.com/office/drawing/2014/main" id="{200FE8AD-0BAD-4E78-A1E7-A1E346483012}"/>
                      </a:ext>
                    </a:extLst>
                  </p:cNvPr>
                  <p:cNvGrpSpPr/>
                  <p:nvPr/>
                </p:nvGrpSpPr>
                <p:grpSpPr>
                  <a:xfrm>
                    <a:off x="9140309" y="2521803"/>
                    <a:ext cx="229735" cy="229735"/>
                    <a:chOff x="9196295" y="2381838"/>
                    <a:chExt cx="229735" cy="229735"/>
                  </a:xfrm>
                </p:grpSpPr>
                <p:sp>
                  <p:nvSpPr>
                    <p:cNvPr id="952" name="Oval 951">
                      <a:extLst>
                        <a:ext uri="{FF2B5EF4-FFF2-40B4-BE49-F238E27FC236}">
                          <a16:creationId xmlns:a16="http://schemas.microsoft.com/office/drawing/2014/main" id="{C85AD75C-03D8-49B0-8574-CE92ED3BC7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196295" y="2381838"/>
                      <a:ext cx="229735" cy="229735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buClrTx/>
                        <a:defRPr/>
                      </a:pPr>
                      <a:endParaRPr lang="en-US" sz="1350" kern="120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953" name="Cross 952">
                      <a:extLst>
                        <a:ext uri="{FF2B5EF4-FFF2-40B4-BE49-F238E27FC236}">
                          <a16:creationId xmlns:a16="http://schemas.microsoft.com/office/drawing/2014/main" id="{AF3A0BD2-A3FB-4C8A-B9AD-C53DD6B24D52}"/>
                        </a:ext>
                      </a:extLst>
                    </p:cNvPr>
                    <p:cNvSpPr/>
                    <p:nvPr/>
                  </p:nvSpPr>
                  <p:spPr>
                    <a:xfrm rot="18900000">
                      <a:off x="9222521" y="2408064"/>
                      <a:ext cx="177282" cy="177282"/>
                    </a:xfrm>
                    <a:prstGeom prst="plus">
                      <a:avLst>
                        <a:gd name="adj" fmla="val 40789"/>
                      </a:avLst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buClrTx/>
                        <a:defRPr/>
                      </a:pPr>
                      <a:endParaRPr lang="en-US" sz="1350" kern="1200">
                        <a:solidFill>
                          <a:prstClr val="black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</p:grpSp>
          </p:grpSp>
        </p:grpSp>
        <p:sp>
          <p:nvSpPr>
            <p:cNvPr id="945" name="Rectangle 944">
              <a:extLst>
                <a:ext uri="{FF2B5EF4-FFF2-40B4-BE49-F238E27FC236}">
                  <a16:creationId xmlns:a16="http://schemas.microsoft.com/office/drawing/2014/main" id="{2CDACEC8-63E8-4D5A-BEC6-32CDA169C55B}"/>
                </a:ext>
              </a:extLst>
            </p:cNvPr>
            <p:cNvSpPr/>
            <p:nvPr/>
          </p:nvSpPr>
          <p:spPr>
            <a:xfrm>
              <a:off x="11531494" y="3097921"/>
              <a:ext cx="1131431" cy="5782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800" fontAlgn="b">
                <a:buClrTx/>
                <a:defRPr/>
              </a:pPr>
              <a:r>
                <a:rPr lang="en-US" sz="1050" b="1" kern="1200">
                  <a:solidFill>
                    <a:prstClr val="black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DENIAL OF </a:t>
              </a:r>
            </a:p>
            <a:p>
              <a:pPr algn="ctr" defTabSz="685800" fontAlgn="b">
                <a:buClrTx/>
                <a:defRPr/>
              </a:pPr>
              <a:r>
                <a:rPr lang="en-US" sz="1050" b="1" kern="1200">
                  <a:solidFill>
                    <a:prstClr val="black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ACCESS </a:t>
              </a:r>
            </a:p>
          </p:txBody>
        </p:sp>
      </p:grpSp>
      <p:sp>
        <p:nvSpPr>
          <p:cNvPr id="318" name="Oval 317">
            <a:extLst>
              <a:ext uri="{FF2B5EF4-FFF2-40B4-BE49-F238E27FC236}">
                <a16:creationId xmlns:a16="http://schemas.microsoft.com/office/drawing/2014/main" id="{1D99CB64-244A-4BBB-A2CC-2403D22BEFF6}"/>
              </a:ext>
            </a:extLst>
          </p:cNvPr>
          <p:cNvSpPr>
            <a:spLocks noChangeAspect="1"/>
          </p:cNvSpPr>
          <p:nvPr/>
        </p:nvSpPr>
        <p:spPr>
          <a:xfrm>
            <a:off x="3442215" y="3146534"/>
            <a:ext cx="366565" cy="382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500" b="1" kern="1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cxnSp>
        <p:nvCxnSpPr>
          <p:cNvPr id="495" name="Straight Arrow Connector 494">
            <a:extLst>
              <a:ext uri="{FF2B5EF4-FFF2-40B4-BE49-F238E27FC236}">
                <a16:creationId xmlns:a16="http://schemas.microsoft.com/office/drawing/2014/main" id="{90CE4954-1B3F-499A-8DB8-2DBAD8CA84AD}"/>
              </a:ext>
            </a:extLst>
          </p:cNvPr>
          <p:cNvCxnSpPr>
            <a:cxnSpLocks/>
          </p:cNvCxnSpPr>
          <p:nvPr/>
        </p:nvCxnSpPr>
        <p:spPr>
          <a:xfrm>
            <a:off x="4764419" y="1042595"/>
            <a:ext cx="198826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8" name="TextBox 807">
            <a:extLst>
              <a:ext uri="{FF2B5EF4-FFF2-40B4-BE49-F238E27FC236}">
                <a16:creationId xmlns:a16="http://schemas.microsoft.com/office/drawing/2014/main" id="{4903689F-5F45-48B5-90C1-194E15C95454}"/>
              </a:ext>
            </a:extLst>
          </p:cNvPr>
          <p:cNvSpPr txBox="1"/>
          <p:nvPr/>
        </p:nvSpPr>
        <p:spPr>
          <a:xfrm>
            <a:off x="7275362" y="970408"/>
            <a:ext cx="1523838" cy="111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defTabSz="685800">
              <a:buClrTx/>
              <a:defRPr/>
            </a:pPr>
            <a:r>
              <a:rPr lang="en-US" sz="1324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Day 134:</a:t>
            </a:r>
          </a:p>
          <a:p>
            <a:pPr defTabSz="685800">
              <a:buClrTx/>
              <a:defRPr/>
            </a:pPr>
            <a:r>
              <a:rPr lang="en-US" sz="1324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Threat actor executes fraudulent transfers of funds.</a:t>
            </a:r>
          </a:p>
        </p:txBody>
      </p:sp>
      <p:sp>
        <p:nvSpPr>
          <p:cNvPr id="812" name="Rectangle 811">
            <a:extLst>
              <a:ext uri="{FF2B5EF4-FFF2-40B4-BE49-F238E27FC236}">
                <a16:creationId xmlns:a16="http://schemas.microsoft.com/office/drawing/2014/main" id="{322ABE30-BE6B-4C83-B9E9-42C5C9D56B8F}"/>
              </a:ext>
            </a:extLst>
          </p:cNvPr>
          <p:cNvSpPr/>
          <p:nvPr/>
        </p:nvSpPr>
        <p:spPr>
          <a:xfrm>
            <a:off x="5565365" y="1276813"/>
            <a:ext cx="86754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fontAlgn="b">
              <a:buClrTx/>
              <a:defRPr/>
            </a:pPr>
            <a:r>
              <a:rPr lang="en-US" sz="10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EXFILTRATE </a:t>
            </a:r>
            <a:br>
              <a:rPr lang="en-US" sz="10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</a:br>
            <a:r>
              <a:rPr lang="en-US" sz="10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sp>
        <p:nvSpPr>
          <p:cNvPr id="319" name="Oval 318">
            <a:extLst>
              <a:ext uri="{FF2B5EF4-FFF2-40B4-BE49-F238E27FC236}">
                <a16:creationId xmlns:a16="http://schemas.microsoft.com/office/drawing/2014/main" id="{ADD6937F-AC3D-4013-81AC-B7E3B081AA03}"/>
              </a:ext>
            </a:extLst>
          </p:cNvPr>
          <p:cNvSpPr>
            <a:spLocks noChangeAspect="1"/>
          </p:cNvSpPr>
          <p:nvPr/>
        </p:nvSpPr>
        <p:spPr>
          <a:xfrm>
            <a:off x="6870969" y="923678"/>
            <a:ext cx="366565" cy="382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500" b="1" kern="12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320" name="Oval 319">
            <a:extLst>
              <a:ext uri="{FF2B5EF4-FFF2-40B4-BE49-F238E27FC236}">
                <a16:creationId xmlns:a16="http://schemas.microsoft.com/office/drawing/2014/main" id="{1AF985D0-966D-4E09-AC3A-D3EC7DF6E666}"/>
              </a:ext>
            </a:extLst>
          </p:cNvPr>
          <p:cNvSpPr>
            <a:spLocks noChangeAspect="1"/>
          </p:cNvSpPr>
          <p:nvPr/>
        </p:nvSpPr>
        <p:spPr>
          <a:xfrm>
            <a:off x="3190186" y="896735"/>
            <a:ext cx="366565" cy="382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500" b="1" kern="120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C8720DB1-50F7-4A9B-B082-396D53E0067D}"/>
              </a:ext>
            </a:extLst>
          </p:cNvPr>
          <p:cNvCxnSpPr>
            <a:cxnSpLocks/>
          </p:cNvCxnSpPr>
          <p:nvPr/>
        </p:nvCxnSpPr>
        <p:spPr>
          <a:xfrm>
            <a:off x="3327020" y="1340004"/>
            <a:ext cx="0" cy="20651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83BC50D5-0290-4FA0-9008-07278DA7A7F9}"/>
              </a:ext>
            </a:extLst>
          </p:cNvPr>
          <p:cNvSpPr txBox="1"/>
          <p:nvPr/>
        </p:nvSpPr>
        <p:spPr>
          <a:xfrm>
            <a:off x="3400315" y="3529262"/>
            <a:ext cx="2357960" cy="1111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324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Day 135:</a:t>
            </a:r>
          </a:p>
          <a:p>
            <a:pPr defTabSz="685775">
              <a:buClrTx/>
              <a:defRPr/>
            </a:pPr>
            <a:r>
              <a:rPr lang="en-US" sz="1324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Uses </a:t>
            </a:r>
            <a:r>
              <a:rPr lang="en-US" sz="1324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remote code execution </a:t>
            </a:r>
            <a:r>
              <a:rPr lang="en-US" sz="1324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from a local machine to </a:t>
            </a:r>
            <a:r>
              <a:rPr lang="en-US" sz="1324" b="1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domain controller</a:t>
            </a:r>
            <a:r>
              <a:rPr lang="en-US" sz="1324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, gaining domain admin accounts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C1C645-9A67-4082-8E0B-A008CAE514EB}"/>
              </a:ext>
            </a:extLst>
          </p:cNvPr>
          <p:cNvGrpSpPr/>
          <p:nvPr/>
        </p:nvGrpSpPr>
        <p:grpSpPr>
          <a:xfrm>
            <a:off x="3123604" y="2297532"/>
            <a:ext cx="1309664" cy="493564"/>
            <a:chOff x="10912848" y="906326"/>
            <a:chExt cx="2112926" cy="79628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A6044781-A6F1-4815-A528-7DA9D90B2F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12848" y="906326"/>
              <a:ext cx="743447" cy="743447"/>
              <a:chOff x="8774218" y="1099172"/>
              <a:chExt cx="743447" cy="743447"/>
            </a:xfrm>
          </p:grpSpPr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53F7D448-C7A4-4A54-874B-6E9B718BB54B}"/>
                  </a:ext>
                </a:extLst>
              </p:cNvPr>
              <p:cNvSpPr/>
              <p:nvPr/>
            </p:nvSpPr>
            <p:spPr>
              <a:xfrm>
                <a:off x="8827670" y="1130999"/>
                <a:ext cx="636543" cy="63654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75">
                  <a:buClrTx/>
                  <a:defRPr/>
                </a:pPr>
                <a:endParaRPr lang="en-US" sz="1324" kern="1200">
                  <a:solidFill>
                    <a:prstClr val="white"/>
                  </a:solidFill>
                  <a:latin typeface="Segoe UI"/>
                </a:endParaRP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142F5B32-3C23-4AC2-9FCE-2C67A72C5915}"/>
                  </a:ext>
                </a:extLst>
              </p:cNvPr>
              <p:cNvGrpSpPr/>
              <p:nvPr/>
            </p:nvGrpSpPr>
            <p:grpSpPr>
              <a:xfrm>
                <a:off x="8774218" y="1099172"/>
                <a:ext cx="743447" cy="743447"/>
                <a:chOff x="1552403" y="1187836"/>
                <a:chExt cx="743447" cy="743447"/>
              </a:xfrm>
            </p:grpSpPr>
            <p:sp>
              <p:nvSpPr>
                <p:cNvPr id="198" name="Donut 601">
                  <a:extLst>
                    <a:ext uri="{FF2B5EF4-FFF2-40B4-BE49-F238E27FC236}">
                      <a16:creationId xmlns:a16="http://schemas.microsoft.com/office/drawing/2014/main" id="{40F035CF-0CD7-4D4B-8980-AD37602A5388}"/>
                    </a:ext>
                  </a:extLst>
                </p:cNvPr>
                <p:cNvSpPr/>
                <p:nvPr/>
              </p:nvSpPr>
              <p:spPr>
                <a:xfrm>
                  <a:off x="1552403" y="1187836"/>
                  <a:ext cx="743447" cy="743447"/>
                </a:xfrm>
                <a:prstGeom prst="donut">
                  <a:avLst>
                    <a:gd name="adj" fmla="val 579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775">
                    <a:buClrTx/>
                    <a:defRPr/>
                  </a:pPr>
                  <a:endParaRPr lang="en-US" sz="1324" kern="1200">
                    <a:solidFill>
                      <a:prstClr val="black"/>
                    </a:solidFill>
                    <a:latin typeface="Segoe UI"/>
                  </a:endParaRPr>
                </a:p>
              </p:txBody>
            </p:sp>
            <p:sp>
              <p:nvSpPr>
                <p:cNvPr id="199" name="Freeform 11">
                  <a:extLst>
                    <a:ext uri="{FF2B5EF4-FFF2-40B4-BE49-F238E27FC236}">
                      <a16:creationId xmlns:a16="http://schemas.microsoft.com/office/drawing/2014/main" id="{9F730075-1ED1-4AF1-A8C4-E39BBD39A4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552403" y="1318418"/>
                  <a:ext cx="731853" cy="494162"/>
                </a:xfrm>
                <a:custGeom>
                  <a:avLst/>
                  <a:gdLst>
                    <a:gd name="T0" fmla="*/ 1498 w 3390"/>
                    <a:gd name="T1" fmla="*/ 2191 h 2288"/>
                    <a:gd name="T2" fmla="*/ 2308 w 3390"/>
                    <a:gd name="T3" fmla="*/ 2017 h 2288"/>
                    <a:gd name="T4" fmla="*/ 1171 w 3390"/>
                    <a:gd name="T5" fmla="*/ 2115 h 2288"/>
                    <a:gd name="T6" fmla="*/ 1848 w 3390"/>
                    <a:gd name="T7" fmla="*/ 1609 h 2288"/>
                    <a:gd name="T8" fmla="*/ 1784 w 3390"/>
                    <a:gd name="T9" fmla="*/ 1688 h 2288"/>
                    <a:gd name="T10" fmla="*/ 1728 w 3390"/>
                    <a:gd name="T11" fmla="*/ 1776 h 2288"/>
                    <a:gd name="T12" fmla="*/ 1959 w 3390"/>
                    <a:gd name="T13" fmla="*/ 1636 h 2288"/>
                    <a:gd name="T14" fmla="*/ 1391 w 3390"/>
                    <a:gd name="T15" fmla="*/ 1602 h 2288"/>
                    <a:gd name="T16" fmla="*/ 1632 w 3390"/>
                    <a:gd name="T17" fmla="*/ 1846 h 2288"/>
                    <a:gd name="T18" fmla="*/ 1214 w 3390"/>
                    <a:gd name="T19" fmla="*/ 1698 h 2288"/>
                    <a:gd name="T20" fmla="*/ 1155 w 3390"/>
                    <a:gd name="T21" fmla="*/ 1512 h 2288"/>
                    <a:gd name="T22" fmla="*/ 2169 w 3390"/>
                    <a:gd name="T23" fmla="*/ 1578 h 2288"/>
                    <a:gd name="T24" fmla="*/ 2232 w 3390"/>
                    <a:gd name="T25" fmla="*/ 1735 h 2288"/>
                    <a:gd name="T26" fmla="*/ 1096 w 3390"/>
                    <a:gd name="T27" fmla="*/ 1682 h 2288"/>
                    <a:gd name="T28" fmla="*/ 1248 w 3390"/>
                    <a:gd name="T29" fmla="*/ 1518 h 2288"/>
                    <a:gd name="T30" fmla="*/ 2464 w 3390"/>
                    <a:gd name="T31" fmla="*/ 1469 h 2288"/>
                    <a:gd name="T32" fmla="*/ 2512 w 3390"/>
                    <a:gd name="T33" fmla="*/ 1664 h 2288"/>
                    <a:gd name="T34" fmla="*/ 2526 w 3390"/>
                    <a:gd name="T35" fmla="*/ 1387 h 2288"/>
                    <a:gd name="T36" fmla="*/ 846 w 3390"/>
                    <a:gd name="T37" fmla="*/ 1363 h 2288"/>
                    <a:gd name="T38" fmla="*/ 835 w 3390"/>
                    <a:gd name="T39" fmla="*/ 1505 h 2288"/>
                    <a:gd name="T40" fmla="*/ 939 w 3390"/>
                    <a:gd name="T41" fmla="*/ 1533 h 2288"/>
                    <a:gd name="T42" fmla="*/ 2739 w 3390"/>
                    <a:gd name="T43" fmla="*/ 1317 h 2288"/>
                    <a:gd name="T44" fmla="*/ 2745 w 3390"/>
                    <a:gd name="T45" fmla="*/ 1199 h 2288"/>
                    <a:gd name="T46" fmla="*/ 2763 w 3390"/>
                    <a:gd name="T47" fmla="*/ 1375 h 2288"/>
                    <a:gd name="T48" fmla="*/ 709 w 3390"/>
                    <a:gd name="T49" fmla="*/ 1178 h 2288"/>
                    <a:gd name="T50" fmla="*/ 787 w 3390"/>
                    <a:gd name="T51" fmla="*/ 1491 h 2288"/>
                    <a:gd name="T52" fmla="*/ 740 w 3390"/>
                    <a:gd name="T53" fmla="*/ 1180 h 2288"/>
                    <a:gd name="T54" fmla="*/ 2971 w 3390"/>
                    <a:gd name="T55" fmla="*/ 1255 h 2288"/>
                    <a:gd name="T56" fmla="*/ 528 w 3390"/>
                    <a:gd name="T57" fmla="*/ 1143 h 2288"/>
                    <a:gd name="T58" fmla="*/ 449 w 3390"/>
                    <a:gd name="T59" fmla="*/ 1117 h 2288"/>
                    <a:gd name="T60" fmla="*/ 3158 w 3390"/>
                    <a:gd name="T61" fmla="*/ 1114 h 2288"/>
                    <a:gd name="T62" fmla="*/ 3258 w 3390"/>
                    <a:gd name="T63" fmla="*/ 1251 h 2288"/>
                    <a:gd name="T64" fmla="*/ 135 w 3390"/>
                    <a:gd name="T65" fmla="*/ 1089 h 2288"/>
                    <a:gd name="T66" fmla="*/ 134 w 3390"/>
                    <a:gd name="T67" fmla="*/ 1296 h 2288"/>
                    <a:gd name="T68" fmla="*/ 2886 w 3390"/>
                    <a:gd name="T69" fmla="*/ 1181 h 2288"/>
                    <a:gd name="T70" fmla="*/ 3048 w 3390"/>
                    <a:gd name="T71" fmla="*/ 1078 h 2288"/>
                    <a:gd name="T72" fmla="*/ 467 w 3390"/>
                    <a:gd name="T73" fmla="*/ 1297 h 2288"/>
                    <a:gd name="T74" fmla="*/ 133 w 3390"/>
                    <a:gd name="T75" fmla="*/ 961 h 2288"/>
                    <a:gd name="T76" fmla="*/ 2006 w 3390"/>
                    <a:gd name="T77" fmla="*/ 1472 h 2288"/>
                    <a:gd name="T78" fmla="*/ 3390 w 3390"/>
                    <a:gd name="T79" fmla="*/ 961 h 2288"/>
                    <a:gd name="T80" fmla="*/ 2692 w 3390"/>
                    <a:gd name="T81" fmla="*/ 1601 h 2288"/>
                    <a:gd name="T82" fmla="*/ 1430 w 3390"/>
                    <a:gd name="T83" fmla="*/ 1927 h 2288"/>
                    <a:gd name="T84" fmla="*/ 0 w 3390"/>
                    <a:gd name="T85" fmla="*/ 1372 h 2288"/>
                    <a:gd name="T86" fmla="*/ 2044 w 3390"/>
                    <a:gd name="T87" fmla="*/ 836 h 2288"/>
                    <a:gd name="T88" fmla="*/ 2132 w 3390"/>
                    <a:gd name="T89" fmla="*/ 895 h 2288"/>
                    <a:gd name="T90" fmla="*/ 1009 w 3390"/>
                    <a:gd name="T91" fmla="*/ 901 h 2288"/>
                    <a:gd name="T92" fmla="*/ 913 w 3390"/>
                    <a:gd name="T93" fmla="*/ 625 h 2288"/>
                    <a:gd name="T94" fmla="*/ 1051 w 3390"/>
                    <a:gd name="T95" fmla="*/ 544 h 2288"/>
                    <a:gd name="T96" fmla="*/ 2646 w 3390"/>
                    <a:gd name="T97" fmla="*/ 842 h 2288"/>
                    <a:gd name="T98" fmla="*/ 1983 w 3390"/>
                    <a:gd name="T99" fmla="*/ 690 h 2288"/>
                    <a:gd name="T100" fmla="*/ 1965 w 3390"/>
                    <a:gd name="T101" fmla="*/ 510 h 2288"/>
                    <a:gd name="T102" fmla="*/ 1402 w 3390"/>
                    <a:gd name="T103" fmla="*/ 673 h 2288"/>
                    <a:gd name="T104" fmla="*/ 2102 w 3390"/>
                    <a:gd name="T105" fmla="*/ 323 h 2288"/>
                    <a:gd name="T106" fmla="*/ 1400 w 3390"/>
                    <a:gd name="T107" fmla="*/ 358 h 2288"/>
                    <a:gd name="T108" fmla="*/ 1365 w 3390"/>
                    <a:gd name="T109" fmla="*/ 213 h 2288"/>
                    <a:gd name="T110" fmla="*/ 1903 w 3390"/>
                    <a:gd name="T111" fmla="*/ 152 h 2288"/>
                    <a:gd name="T112" fmla="*/ 1832 w 3390"/>
                    <a:gd name="T113" fmla="*/ 98 h 2288"/>
                    <a:gd name="T114" fmla="*/ 2416 w 3390"/>
                    <a:gd name="T115" fmla="*/ 289 h 2288"/>
                    <a:gd name="T116" fmla="*/ 2696 w 3390"/>
                    <a:gd name="T117" fmla="*/ 924 h 2288"/>
                    <a:gd name="T118" fmla="*/ 1280 w 3390"/>
                    <a:gd name="T119" fmla="*/ 1310 h 2288"/>
                    <a:gd name="T120" fmla="*/ 740 w 3390"/>
                    <a:gd name="T121" fmla="*/ 820 h 2288"/>
                    <a:gd name="T122" fmla="*/ 1723 w 3390"/>
                    <a:gd name="T123" fmla="*/ 0 h 2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390" h="2288">
                      <a:moveTo>
                        <a:pt x="2139" y="2078"/>
                      </a:moveTo>
                      <a:lnTo>
                        <a:pt x="2061" y="2099"/>
                      </a:lnTo>
                      <a:lnTo>
                        <a:pt x="1984" y="2115"/>
                      </a:lnTo>
                      <a:lnTo>
                        <a:pt x="1908" y="2128"/>
                      </a:lnTo>
                      <a:lnTo>
                        <a:pt x="1833" y="2136"/>
                      </a:lnTo>
                      <a:lnTo>
                        <a:pt x="1761" y="2139"/>
                      </a:lnTo>
                      <a:lnTo>
                        <a:pt x="1761" y="2221"/>
                      </a:lnTo>
                      <a:lnTo>
                        <a:pt x="1787" y="2220"/>
                      </a:lnTo>
                      <a:lnTo>
                        <a:pt x="1811" y="2217"/>
                      </a:lnTo>
                      <a:lnTo>
                        <a:pt x="1836" y="2214"/>
                      </a:lnTo>
                      <a:lnTo>
                        <a:pt x="1897" y="2204"/>
                      </a:lnTo>
                      <a:lnTo>
                        <a:pt x="1955" y="2191"/>
                      </a:lnTo>
                      <a:lnTo>
                        <a:pt x="1996" y="2179"/>
                      </a:lnTo>
                      <a:lnTo>
                        <a:pt x="2037" y="2167"/>
                      </a:lnTo>
                      <a:lnTo>
                        <a:pt x="2098" y="2141"/>
                      </a:lnTo>
                      <a:lnTo>
                        <a:pt x="2117" y="2119"/>
                      </a:lnTo>
                      <a:lnTo>
                        <a:pt x="2133" y="2092"/>
                      </a:lnTo>
                      <a:lnTo>
                        <a:pt x="2139" y="2078"/>
                      </a:lnTo>
                      <a:close/>
                      <a:moveTo>
                        <a:pt x="1314" y="2078"/>
                      </a:moveTo>
                      <a:lnTo>
                        <a:pt x="1321" y="2092"/>
                      </a:lnTo>
                      <a:lnTo>
                        <a:pt x="1337" y="2119"/>
                      </a:lnTo>
                      <a:lnTo>
                        <a:pt x="1355" y="2141"/>
                      </a:lnTo>
                      <a:lnTo>
                        <a:pt x="1386" y="2154"/>
                      </a:lnTo>
                      <a:lnTo>
                        <a:pt x="1418" y="2167"/>
                      </a:lnTo>
                      <a:lnTo>
                        <a:pt x="1457" y="2179"/>
                      </a:lnTo>
                      <a:lnTo>
                        <a:pt x="1498" y="2191"/>
                      </a:lnTo>
                      <a:lnTo>
                        <a:pt x="1557" y="2204"/>
                      </a:lnTo>
                      <a:lnTo>
                        <a:pt x="1618" y="2214"/>
                      </a:lnTo>
                      <a:lnTo>
                        <a:pt x="1643" y="2217"/>
                      </a:lnTo>
                      <a:lnTo>
                        <a:pt x="1667" y="2220"/>
                      </a:lnTo>
                      <a:lnTo>
                        <a:pt x="1693" y="2221"/>
                      </a:lnTo>
                      <a:lnTo>
                        <a:pt x="1693" y="2139"/>
                      </a:lnTo>
                      <a:lnTo>
                        <a:pt x="1621" y="2136"/>
                      </a:lnTo>
                      <a:lnTo>
                        <a:pt x="1547" y="2128"/>
                      </a:lnTo>
                      <a:lnTo>
                        <a:pt x="1471" y="2115"/>
                      </a:lnTo>
                      <a:lnTo>
                        <a:pt x="1392" y="2099"/>
                      </a:lnTo>
                      <a:lnTo>
                        <a:pt x="1314" y="2078"/>
                      </a:lnTo>
                      <a:close/>
                      <a:moveTo>
                        <a:pt x="1145" y="2018"/>
                      </a:moveTo>
                      <a:lnTo>
                        <a:pt x="1173" y="2038"/>
                      </a:lnTo>
                      <a:lnTo>
                        <a:pt x="1200" y="2057"/>
                      </a:lnTo>
                      <a:lnTo>
                        <a:pt x="1219" y="2065"/>
                      </a:lnTo>
                      <a:lnTo>
                        <a:pt x="1240" y="2072"/>
                      </a:lnTo>
                      <a:lnTo>
                        <a:pt x="1233" y="2053"/>
                      </a:lnTo>
                      <a:lnTo>
                        <a:pt x="1189" y="2036"/>
                      </a:lnTo>
                      <a:lnTo>
                        <a:pt x="1145" y="2018"/>
                      </a:lnTo>
                      <a:close/>
                      <a:moveTo>
                        <a:pt x="2308" y="2017"/>
                      </a:moveTo>
                      <a:lnTo>
                        <a:pt x="2265" y="2035"/>
                      </a:lnTo>
                      <a:lnTo>
                        <a:pt x="2221" y="2053"/>
                      </a:lnTo>
                      <a:lnTo>
                        <a:pt x="2214" y="2072"/>
                      </a:lnTo>
                      <a:lnTo>
                        <a:pt x="2253" y="2057"/>
                      </a:lnTo>
                      <a:lnTo>
                        <a:pt x="2281" y="2037"/>
                      </a:lnTo>
                      <a:lnTo>
                        <a:pt x="2308" y="2017"/>
                      </a:lnTo>
                      <a:close/>
                      <a:moveTo>
                        <a:pt x="2559" y="1849"/>
                      </a:moveTo>
                      <a:lnTo>
                        <a:pt x="2520" y="1901"/>
                      </a:lnTo>
                      <a:lnTo>
                        <a:pt x="2478" y="1949"/>
                      </a:lnTo>
                      <a:lnTo>
                        <a:pt x="2434" y="1995"/>
                      </a:lnTo>
                      <a:lnTo>
                        <a:pt x="2385" y="2038"/>
                      </a:lnTo>
                      <a:lnTo>
                        <a:pt x="2336" y="2078"/>
                      </a:lnTo>
                      <a:lnTo>
                        <a:pt x="2283" y="2115"/>
                      </a:lnTo>
                      <a:lnTo>
                        <a:pt x="2235" y="2144"/>
                      </a:lnTo>
                      <a:lnTo>
                        <a:pt x="2187" y="2172"/>
                      </a:lnTo>
                      <a:lnTo>
                        <a:pt x="2136" y="2197"/>
                      </a:lnTo>
                      <a:lnTo>
                        <a:pt x="2079" y="2220"/>
                      </a:lnTo>
                      <a:lnTo>
                        <a:pt x="2019" y="2241"/>
                      </a:lnTo>
                      <a:lnTo>
                        <a:pt x="1959" y="2257"/>
                      </a:lnTo>
                      <a:lnTo>
                        <a:pt x="1883" y="2273"/>
                      </a:lnTo>
                      <a:lnTo>
                        <a:pt x="1806" y="2283"/>
                      </a:lnTo>
                      <a:lnTo>
                        <a:pt x="1727" y="2288"/>
                      </a:lnTo>
                      <a:lnTo>
                        <a:pt x="1667" y="2285"/>
                      </a:lnTo>
                      <a:lnTo>
                        <a:pt x="1608" y="2279"/>
                      </a:lnTo>
                      <a:lnTo>
                        <a:pt x="1551" y="2270"/>
                      </a:lnTo>
                      <a:lnTo>
                        <a:pt x="1495" y="2257"/>
                      </a:lnTo>
                      <a:lnTo>
                        <a:pt x="1434" y="2241"/>
                      </a:lnTo>
                      <a:lnTo>
                        <a:pt x="1375" y="2220"/>
                      </a:lnTo>
                      <a:lnTo>
                        <a:pt x="1317" y="2197"/>
                      </a:lnTo>
                      <a:lnTo>
                        <a:pt x="1267" y="2172"/>
                      </a:lnTo>
                      <a:lnTo>
                        <a:pt x="1217" y="2144"/>
                      </a:lnTo>
                      <a:lnTo>
                        <a:pt x="1171" y="2115"/>
                      </a:lnTo>
                      <a:lnTo>
                        <a:pt x="1109" y="2071"/>
                      </a:lnTo>
                      <a:lnTo>
                        <a:pt x="1052" y="2024"/>
                      </a:lnTo>
                      <a:lnTo>
                        <a:pt x="997" y="1973"/>
                      </a:lnTo>
                      <a:lnTo>
                        <a:pt x="947" y="1917"/>
                      </a:lnTo>
                      <a:lnTo>
                        <a:pt x="900" y="1859"/>
                      </a:lnTo>
                      <a:lnTo>
                        <a:pt x="963" y="1893"/>
                      </a:lnTo>
                      <a:lnTo>
                        <a:pt x="1029" y="1924"/>
                      </a:lnTo>
                      <a:lnTo>
                        <a:pt x="1100" y="1954"/>
                      </a:lnTo>
                      <a:lnTo>
                        <a:pt x="1182" y="1982"/>
                      </a:lnTo>
                      <a:lnTo>
                        <a:pt x="1267" y="2007"/>
                      </a:lnTo>
                      <a:lnTo>
                        <a:pt x="1354" y="2026"/>
                      </a:lnTo>
                      <a:lnTo>
                        <a:pt x="1445" y="2041"/>
                      </a:lnTo>
                      <a:lnTo>
                        <a:pt x="1536" y="2053"/>
                      </a:lnTo>
                      <a:lnTo>
                        <a:pt x="1629" y="2060"/>
                      </a:lnTo>
                      <a:lnTo>
                        <a:pt x="1723" y="2062"/>
                      </a:lnTo>
                      <a:lnTo>
                        <a:pt x="1827" y="2060"/>
                      </a:lnTo>
                      <a:lnTo>
                        <a:pt x="1929" y="2052"/>
                      </a:lnTo>
                      <a:lnTo>
                        <a:pt x="2028" y="2037"/>
                      </a:lnTo>
                      <a:lnTo>
                        <a:pt x="2127" y="2019"/>
                      </a:lnTo>
                      <a:lnTo>
                        <a:pt x="2223" y="1994"/>
                      </a:lnTo>
                      <a:lnTo>
                        <a:pt x="2296" y="1971"/>
                      </a:lnTo>
                      <a:lnTo>
                        <a:pt x="2367" y="1945"/>
                      </a:lnTo>
                      <a:lnTo>
                        <a:pt x="2434" y="1916"/>
                      </a:lnTo>
                      <a:lnTo>
                        <a:pt x="2499" y="1884"/>
                      </a:lnTo>
                      <a:lnTo>
                        <a:pt x="2559" y="1849"/>
                      </a:lnTo>
                      <a:close/>
                      <a:moveTo>
                        <a:pt x="1848" y="1609"/>
                      </a:moveTo>
                      <a:lnTo>
                        <a:pt x="1859" y="1611"/>
                      </a:lnTo>
                      <a:lnTo>
                        <a:pt x="1869" y="1615"/>
                      </a:lnTo>
                      <a:lnTo>
                        <a:pt x="1878" y="1621"/>
                      </a:lnTo>
                      <a:lnTo>
                        <a:pt x="1886" y="1633"/>
                      </a:lnTo>
                      <a:lnTo>
                        <a:pt x="1894" y="1647"/>
                      </a:lnTo>
                      <a:lnTo>
                        <a:pt x="1898" y="1665"/>
                      </a:lnTo>
                      <a:lnTo>
                        <a:pt x="1900" y="1674"/>
                      </a:lnTo>
                      <a:lnTo>
                        <a:pt x="1901" y="1683"/>
                      </a:lnTo>
                      <a:lnTo>
                        <a:pt x="1902" y="1702"/>
                      </a:lnTo>
                      <a:lnTo>
                        <a:pt x="1901" y="1722"/>
                      </a:lnTo>
                      <a:lnTo>
                        <a:pt x="1899" y="1740"/>
                      </a:lnTo>
                      <a:lnTo>
                        <a:pt x="1895" y="1758"/>
                      </a:lnTo>
                      <a:lnTo>
                        <a:pt x="1889" y="1773"/>
                      </a:lnTo>
                      <a:lnTo>
                        <a:pt x="1881" y="1787"/>
                      </a:lnTo>
                      <a:lnTo>
                        <a:pt x="1871" y="1797"/>
                      </a:lnTo>
                      <a:lnTo>
                        <a:pt x="1859" y="1804"/>
                      </a:lnTo>
                      <a:lnTo>
                        <a:pt x="1843" y="1807"/>
                      </a:lnTo>
                      <a:lnTo>
                        <a:pt x="1827" y="1805"/>
                      </a:lnTo>
                      <a:lnTo>
                        <a:pt x="1814" y="1799"/>
                      </a:lnTo>
                      <a:lnTo>
                        <a:pt x="1803" y="1789"/>
                      </a:lnTo>
                      <a:lnTo>
                        <a:pt x="1795" y="1776"/>
                      </a:lnTo>
                      <a:lnTo>
                        <a:pt x="1790" y="1761"/>
                      </a:lnTo>
                      <a:lnTo>
                        <a:pt x="1785" y="1744"/>
                      </a:lnTo>
                      <a:lnTo>
                        <a:pt x="1783" y="1725"/>
                      </a:lnTo>
                      <a:lnTo>
                        <a:pt x="1783" y="1707"/>
                      </a:lnTo>
                      <a:lnTo>
                        <a:pt x="1784" y="1688"/>
                      </a:lnTo>
                      <a:lnTo>
                        <a:pt x="1788" y="1671"/>
                      </a:lnTo>
                      <a:lnTo>
                        <a:pt x="1792" y="1653"/>
                      </a:lnTo>
                      <a:lnTo>
                        <a:pt x="1798" y="1639"/>
                      </a:lnTo>
                      <a:lnTo>
                        <a:pt x="1805" y="1627"/>
                      </a:lnTo>
                      <a:lnTo>
                        <a:pt x="1810" y="1622"/>
                      </a:lnTo>
                      <a:lnTo>
                        <a:pt x="1818" y="1617"/>
                      </a:lnTo>
                      <a:lnTo>
                        <a:pt x="1828" y="1613"/>
                      </a:lnTo>
                      <a:lnTo>
                        <a:pt x="1837" y="1610"/>
                      </a:lnTo>
                      <a:lnTo>
                        <a:pt x="1848" y="1609"/>
                      </a:lnTo>
                      <a:close/>
                      <a:moveTo>
                        <a:pt x="1843" y="1562"/>
                      </a:moveTo>
                      <a:lnTo>
                        <a:pt x="1831" y="1563"/>
                      </a:lnTo>
                      <a:lnTo>
                        <a:pt x="1816" y="1565"/>
                      </a:lnTo>
                      <a:lnTo>
                        <a:pt x="1801" y="1568"/>
                      </a:lnTo>
                      <a:lnTo>
                        <a:pt x="1785" y="1574"/>
                      </a:lnTo>
                      <a:lnTo>
                        <a:pt x="1770" y="1582"/>
                      </a:lnTo>
                      <a:lnTo>
                        <a:pt x="1755" y="1595"/>
                      </a:lnTo>
                      <a:lnTo>
                        <a:pt x="1741" y="1610"/>
                      </a:lnTo>
                      <a:lnTo>
                        <a:pt x="1733" y="1627"/>
                      </a:lnTo>
                      <a:lnTo>
                        <a:pt x="1726" y="1647"/>
                      </a:lnTo>
                      <a:lnTo>
                        <a:pt x="1723" y="1659"/>
                      </a:lnTo>
                      <a:lnTo>
                        <a:pt x="1721" y="1672"/>
                      </a:lnTo>
                      <a:lnTo>
                        <a:pt x="1719" y="1691"/>
                      </a:lnTo>
                      <a:lnTo>
                        <a:pt x="1719" y="1712"/>
                      </a:lnTo>
                      <a:lnTo>
                        <a:pt x="1720" y="1733"/>
                      </a:lnTo>
                      <a:lnTo>
                        <a:pt x="1723" y="1755"/>
                      </a:lnTo>
                      <a:lnTo>
                        <a:pt x="1728" y="1776"/>
                      </a:lnTo>
                      <a:lnTo>
                        <a:pt x="1736" y="1797"/>
                      </a:lnTo>
                      <a:lnTo>
                        <a:pt x="1746" y="1815"/>
                      </a:lnTo>
                      <a:lnTo>
                        <a:pt x="1761" y="1831"/>
                      </a:lnTo>
                      <a:lnTo>
                        <a:pt x="1763" y="1833"/>
                      </a:lnTo>
                      <a:lnTo>
                        <a:pt x="1765" y="1835"/>
                      </a:lnTo>
                      <a:lnTo>
                        <a:pt x="1767" y="1836"/>
                      </a:lnTo>
                      <a:lnTo>
                        <a:pt x="1780" y="1844"/>
                      </a:lnTo>
                      <a:lnTo>
                        <a:pt x="1797" y="1850"/>
                      </a:lnTo>
                      <a:lnTo>
                        <a:pt x="1813" y="1854"/>
                      </a:lnTo>
                      <a:lnTo>
                        <a:pt x="1832" y="1857"/>
                      </a:lnTo>
                      <a:lnTo>
                        <a:pt x="1849" y="1856"/>
                      </a:lnTo>
                      <a:lnTo>
                        <a:pt x="1868" y="1852"/>
                      </a:lnTo>
                      <a:lnTo>
                        <a:pt x="1886" y="1846"/>
                      </a:lnTo>
                      <a:lnTo>
                        <a:pt x="1903" y="1838"/>
                      </a:lnTo>
                      <a:lnTo>
                        <a:pt x="1919" y="1827"/>
                      </a:lnTo>
                      <a:lnTo>
                        <a:pt x="1934" y="1812"/>
                      </a:lnTo>
                      <a:lnTo>
                        <a:pt x="1946" y="1795"/>
                      </a:lnTo>
                      <a:lnTo>
                        <a:pt x="1956" y="1774"/>
                      </a:lnTo>
                      <a:lnTo>
                        <a:pt x="1964" y="1751"/>
                      </a:lnTo>
                      <a:lnTo>
                        <a:pt x="1968" y="1724"/>
                      </a:lnTo>
                      <a:lnTo>
                        <a:pt x="1969" y="1693"/>
                      </a:lnTo>
                      <a:lnTo>
                        <a:pt x="1966" y="1660"/>
                      </a:lnTo>
                      <a:lnTo>
                        <a:pt x="1966" y="1659"/>
                      </a:lnTo>
                      <a:lnTo>
                        <a:pt x="1965" y="1659"/>
                      </a:lnTo>
                      <a:lnTo>
                        <a:pt x="1965" y="1659"/>
                      </a:lnTo>
                      <a:lnTo>
                        <a:pt x="1959" y="1636"/>
                      </a:lnTo>
                      <a:lnTo>
                        <a:pt x="1952" y="1616"/>
                      </a:lnTo>
                      <a:lnTo>
                        <a:pt x="1942" y="1600"/>
                      </a:lnTo>
                      <a:lnTo>
                        <a:pt x="1929" y="1584"/>
                      </a:lnTo>
                      <a:lnTo>
                        <a:pt x="1911" y="1573"/>
                      </a:lnTo>
                      <a:lnTo>
                        <a:pt x="1891" y="1566"/>
                      </a:lnTo>
                      <a:lnTo>
                        <a:pt x="1869" y="1562"/>
                      </a:lnTo>
                      <a:lnTo>
                        <a:pt x="1843" y="1562"/>
                      </a:lnTo>
                      <a:close/>
                      <a:moveTo>
                        <a:pt x="1492" y="1545"/>
                      </a:moveTo>
                      <a:lnTo>
                        <a:pt x="1464" y="1550"/>
                      </a:lnTo>
                      <a:lnTo>
                        <a:pt x="1434" y="1556"/>
                      </a:lnTo>
                      <a:lnTo>
                        <a:pt x="1403" y="1562"/>
                      </a:lnTo>
                      <a:lnTo>
                        <a:pt x="1374" y="1566"/>
                      </a:lnTo>
                      <a:lnTo>
                        <a:pt x="1374" y="1566"/>
                      </a:lnTo>
                      <a:lnTo>
                        <a:pt x="1374" y="1566"/>
                      </a:lnTo>
                      <a:lnTo>
                        <a:pt x="1375" y="1567"/>
                      </a:lnTo>
                      <a:lnTo>
                        <a:pt x="1375" y="1568"/>
                      </a:lnTo>
                      <a:lnTo>
                        <a:pt x="1376" y="1569"/>
                      </a:lnTo>
                      <a:lnTo>
                        <a:pt x="1377" y="1571"/>
                      </a:lnTo>
                      <a:lnTo>
                        <a:pt x="1379" y="1574"/>
                      </a:lnTo>
                      <a:lnTo>
                        <a:pt x="1381" y="1579"/>
                      </a:lnTo>
                      <a:lnTo>
                        <a:pt x="1381" y="1579"/>
                      </a:lnTo>
                      <a:lnTo>
                        <a:pt x="1381" y="1579"/>
                      </a:lnTo>
                      <a:lnTo>
                        <a:pt x="1382" y="1581"/>
                      </a:lnTo>
                      <a:lnTo>
                        <a:pt x="1384" y="1585"/>
                      </a:lnTo>
                      <a:lnTo>
                        <a:pt x="1387" y="1592"/>
                      </a:lnTo>
                      <a:lnTo>
                        <a:pt x="1391" y="1602"/>
                      </a:lnTo>
                      <a:lnTo>
                        <a:pt x="1399" y="1614"/>
                      </a:lnTo>
                      <a:lnTo>
                        <a:pt x="1423" y="1611"/>
                      </a:lnTo>
                      <a:lnTo>
                        <a:pt x="1449" y="1606"/>
                      </a:lnTo>
                      <a:lnTo>
                        <a:pt x="1473" y="1602"/>
                      </a:lnTo>
                      <a:lnTo>
                        <a:pt x="1473" y="1602"/>
                      </a:lnTo>
                      <a:lnTo>
                        <a:pt x="1473" y="1603"/>
                      </a:lnTo>
                      <a:lnTo>
                        <a:pt x="1474" y="1606"/>
                      </a:lnTo>
                      <a:lnTo>
                        <a:pt x="1474" y="1612"/>
                      </a:lnTo>
                      <a:lnTo>
                        <a:pt x="1474" y="1621"/>
                      </a:lnTo>
                      <a:lnTo>
                        <a:pt x="1474" y="1637"/>
                      </a:lnTo>
                      <a:lnTo>
                        <a:pt x="1474" y="1657"/>
                      </a:lnTo>
                      <a:lnTo>
                        <a:pt x="1474" y="1658"/>
                      </a:lnTo>
                      <a:lnTo>
                        <a:pt x="1474" y="1660"/>
                      </a:lnTo>
                      <a:lnTo>
                        <a:pt x="1474" y="1664"/>
                      </a:lnTo>
                      <a:lnTo>
                        <a:pt x="1474" y="1684"/>
                      </a:lnTo>
                      <a:lnTo>
                        <a:pt x="1474" y="1699"/>
                      </a:lnTo>
                      <a:lnTo>
                        <a:pt x="1474" y="1721"/>
                      </a:lnTo>
                      <a:lnTo>
                        <a:pt x="1474" y="1782"/>
                      </a:lnTo>
                      <a:lnTo>
                        <a:pt x="1427" y="1773"/>
                      </a:lnTo>
                      <a:lnTo>
                        <a:pt x="1381" y="1764"/>
                      </a:lnTo>
                      <a:lnTo>
                        <a:pt x="1381" y="1764"/>
                      </a:lnTo>
                      <a:lnTo>
                        <a:pt x="1381" y="1766"/>
                      </a:lnTo>
                      <a:lnTo>
                        <a:pt x="1381" y="1811"/>
                      </a:lnTo>
                      <a:lnTo>
                        <a:pt x="1463" y="1828"/>
                      </a:lnTo>
                      <a:lnTo>
                        <a:pt x="1547" y="1839"/>
                      </a:lnTo>
                      <a:lnTo>
                        <a:pt x="1632" y="1846"/>
                      </a:lnTo>
                      <a:lnTo>
                        <a:pt x="1632" y="1799"/>
                      </a:lnTo>
                      <a:lnTo>
                        <a:pt x="1584" y="1795"/>
                      </a:lnTo>
                      <a:lnTo>
                        <a:pt x="1536" y="1790"/>
                      </a:lnTo>
                      <a:lnTo>
                        <a:pt x="1536" y="1602"/>
                      </a:lnTo>
                      <a:lnTo>
                        <a:pt x="1536" y="1602"/>
                      </a:lnTo>
                      <a:lnTo>
                        <a:pt x="1536" y="1601"/>
                      </a:lnTo>
                      <a:lnTo>
                        <a:pt x="1536" y="1598"/>
                      </a:lnTo>
                      <a:lnTo>
                        <a:pt x="1536" y="1593"/>
                      </a:lnTo>
                      <a:lnTo>
                        <a:pt x="1535" y="1583"/>
                      </a:lnTo>
                      <a:lnTo>
                        <a:pt x="1535" y="1570"/>
                      </a:lnTo>
                      <a:lnTo>
                        <a:pt x="1535" y="1550"/>
                      </a:lnTo>
                      <a:lnTo>
                        <a:pt x="1492" y="1545"/>
                      </a:lnTo>
                      <a:close/>
                      <a:moveTo>
                        <a:pt x="1167" y="1511"/>
                      </a:moveTo>
                      <a:lnTo>
                        <a:pt x="1179" y="1513"/>
                      </a:lnTo>
                      <a:lnTo>
                        <a:pt x="1190" y="1521"/>
                      </a:lnTo>
                      <a:lnTo>
                        <a:pt x="1199" y="1531"/>
                      </a:lnTo>
                      <a:lnTo>
                        <a:pt x="1202" y="1535"/>
                      </a:lnTo>
                      <a:lnTo>
                        <a:pt x="1205" y="1539"/>
                      </a:lnTo>
                      <a:lnTo>
                        <a:pt x="1208" y="1543"/>
                      </a:lnTo>
                      <a:lnTo>
                        <a:pt x="1215" y="1562"/>
                      </a:lnTo>
                      <a:lnTo>
                        <a:pt x="1222" y="1582"/>
                      </a:lnTo>
                      <a:lnTo>
                        <a:pt x="1227" y="1605"/>
                      </a:lnTo>
                      <a:lnTo>
                        <a:pt x="1228" y="1631"/>
                      </a:lnTo>
                      <a:lnTo>
                        <a:pt x="1227" y="1655"/>
                      </a:lnTo>
                      <a:lnTo>
                        <a:pt x="1223" y="1678"/>
                      </a:lnTo>
                      <a:lnTo>
                        <a:pt x="1214" y="1698"/>
                      </a:lnTo>
                      <a:lnTo>
                        <a:pt x="1208" y="1707"/>
                      </a:lnTo>
                      <a:lnTo>
                        <a:pt x="1201" y="1711"/>
                      </a:lnTo>
                      <a:lnTo>
                        <a:pt x="1193" y="1713"/>
                      </a:lnTo>
                      <a:lnTo>
                        <a:pt x="1188" y="1714"/>
                      </a:lnTo>
                      <a:lnTo>
                        <a:pt x="1181" y="1713"/>
                      </a:lnTo>
                      <a:lnTo>
                        <a:pt x="1176" y="1711"/>
                      </a:lnTo>
                      <a:lnTo>
                        <a:pt x="1172" y="1710"/>
                      </a:lnTo>
                      <a:lnTo>
                        <a:pt x="1166" y="1707"/>
                      </a:lnTo>
                      <a:lnTo>
                        <a:pt x="1159" y="1701"/>
                      </a:lnTo>
                      <a:lnTo>
                        <a:pt x="1152" y="1693"/>
                      </a:lnTo>
                      <a:lnTo>
                        <a:pt x="1144" y="1682"/>
                      </a:lnTo>
                      <a:lnTo>
                        <a:pt x="1138" y="1668"/>
                      </a:lnTo>
                      <a:lnTo>
                        <a:pt x="1133" y="1648"/>
                      </a:lnTo>
                      <a:lnTo>
                        <a:pt x="1129" y="1624"/>
                      </a:lnTo>
                      <a:lnTo>
                        <a:pt x="1128" y="1620"/>
                      </a:lnTo>
                      <a:lnTo>
                        <a:pt x="1128" y="1612"/>
                      </a:lnTo>
                      <a:lnTo>
                        <a:pt x="1128" y="1600"/>
                      </a:lnTo>
                      <a:lnTo>
                        <a:pt x="1128" y="1585"/>
                      </a:lnTo>
                      <a:lnTo>
                        <a:pt x="1129" y="1570"/>
                      </a:lnTo>
                      <a:lnTo>
                        <a:pt x="1130" y="1556"/>
                      </a:lnTo>
                      <a:lnTo>
                        <a:pt x="1133" y="1541"/>
                      </a:lnTo>
                      <a:lnTo>
                        <a:pt x="1137" y="1529"/>
                      </a:lnTo>
                      <a:lnTo>
                        <a:pt x="1143" y="1520"/>
                      </a:lnTo>
                      <a:lnTo>
                        <a:pt x="1152" y="1513"/>
                      </a:lnTo>
                      <a:lnTo>
                        <a:pt x="1153" y="1512"/>
                      </a:lnTo>
                      <a:lnTo>
                        <a:pt x="1155" y="1512"/>
                      </a:lnTo>
                      <a:lnTo>
                        <a:pt x="1167" y="1511"/>
                      </a:lnTo>
                      <a:close/>
                      <a:moveTo>
                        <a:pt x="2232" y="1496"/>
                      </a:moveTo>
                      <a:lnTo>
                        <a:pt x="2219" y="1500"/>
                      </a:lnTo>
                      <a:lnTo>
                        <a:pt x="2203" y="1504"/>
                      </a:lnTo>
                      <a:lnTo>
                        <a:pt x="2189" y="1508"/>
                      </a:lnTo>
                      <a:lnTo>
                        <a:pt x="2159" y="1525"/>
                      </a:lnTo>
                      <a:lnTo>
                        <a:pt x="2127" y="1543"/>
                      </a:lnTo>
                      <a:lnTo>
                        <a:pt x="2095" y="1561"/>
                      </a:lnTo>
                      <a:lnTo>
                        <a:pt x="2065" y="1578"/>
                      </a:lnTo>
                      <a:lnTo>
                        <a:pt x="2065" y="1578"/>
                      </a:lnTo>
                      <a:lnTo>
                        <a:pt x="2065" y="1578"/>
                      </a:lnTo>
                      <a:lnTo>
                        <a:pt x="2066" y="1578"/>
                      </a:lnTo>
                      <a:lnTo>
                        <a:pt x="2066" y="1580"/>
                      </a:lnTo>
                      <a:lnTo>
                        <a:pt x="2066" y="1580"/>
                      </a:lnTo>
                      <a:lnTo>
                        <a:pt x="2067" y="1581"/>
                      </a:lnTo>
                      <a:lnTo>
                        <a:pt x="2068" y="1583"/>
                      </a:lnTo>
                      <a:lnTo>
                        <a:pt x="2072" y="1586"/>
                      </a:lnTo>
                      <a:lnTo>
                        <a:pt x="2076" y="1594"/>
                      </a:lnTo>
                      <a:lnTo>
                        <a:pt x="2082" y="1603"/>
                      </a:lnTo>
                      <a:lnTo>
                        <a:pt x="2090" y="1617"/>
                      </a:lnTo>
                      <a:lnTo>
                        <a:pt x="2117" y="1603"/>
                      </a:lnTo>
                      <a:lnTo>
                        <a:pt x="2144" y="1587"/>
                      </a:lnTo>
                      <a:lnTo>
                        <a:pt x="2169" y="1572"/>
                      </a:lnTo>
                      <a:lnTo>
                        <a:pt x="2169" y="1573"/>
                      </a:lnTo>
                      <a:lnTo>
                        <a:pt x="2169" y="1574"/>
                      </a:lnTo>
                      <a:lnTo>
                        <a:pt x="2169" y="1578"/>
                      </a:lnTo>
                      <a:lnTo>
                        <a:pt x="2169" y="1586"/>
                      </a:lnTo>
                      <a:lnTo>
                        <a:pt x="2169" y="1601"/>
                      </a:lnTo>
                      <a:lnTo>
                        <a:pt x="2169" y="1621"/>
                      </a:lnTo>
                      <a:lnTo>
                        <a:pt x="2169" y="1621"/>
                      </a:lnTo>
                      <a:lnTo>
                        <a:pt x="2169" y="1622"/>
                      </a:lnTo>
                      <a:lnTo>
                        <a:pt x="2169" y="1624"/>
                      </a:lnTo>
                      <a:lnTo>
                        <a:pt x="2169" y="1630"/>
                      </a:lnTo>
                      <a:lnTo>
                        <a:pt x="2169" y="1638"/>
                      </a:lnTo>
                      <a:lnTo>
                        <a:pt x="2169" y="1649"/>
                      </a:lnTo>
                      <a:lnTo>
                        <a:pt x="2169" y="1667"/>
                      </a:lnTo>
                      <a:lnTo>
                        <a:pt x="2169" y="1688"/>
                      </a:lnTo>
                      <a:lnTo>
                        <a:pt x="2169" y="1717"/>
                      </a:lnTo>
                      <a:lnTo>
                        <a:pt x="2170" y="1752"/>
                      </a:lnTo>
                      <a:lnTo>
                        <a:pt x="2074" y="1773"/>
                      </a:lnTo>
                      <a:lnTo>
                        <a:pt x="2074" y="1822"/>
                      </a:lnTo>
                      <a:lnTo>
                        <a:pt x="2134" y="1808"/>
                      </a:lnTo>
                      <a:lnTo>
                        <a:pt x="2196" y="1794"/>
                      </a:lnTo>
                      <a:lnTo>
                        <a:pt x="2220" y="1787"/>
                      </a:lnTo>
                      <a:lnTo>
                        <a:pt x="2261" y="1774"/>
                      </a:lnTo>
                      <a:lnTo>
                        <a:pt x="2293" y="1764"/>
                      </a:lnTo>
                      <a:lnTo>
                        <a:pt x="2324" y="1754"/>
                      </a:lnTo>
                      <a:lnTo>
                        <a:pt x="2324" y="1753"/>
                      </a:lnTo>
                      <a:lnTo>
                        <a:pt x="2324" y="1752"/>
                      </a:lnTo>
                      <a:lnTo>
                        <a:pt x="2324" y="1705"/>
                      </a:lnTo>
                      <a:lnTo>
                        <a:pt x="2261" y="1725"/>
                      </a:lnTo>
                      <a:lnTo>
                        <a:pt x="2232" y="1735"/>
                      </a:lnTo>
                      <a:lnTo>
                        <a:pt x="2232" y="1734"/>
                      </a:lnTo>
                      <a:lnTo>
                        <a:pt x="2232" y="1734"/>
                      </a:lnTo>
                      <a:lnTo>
                        <a:pt x="2232" y="1731"/>
                      </a:lnTo>
                      <a:lnTo>
                        <a:pt x="2232" y="1689"/>
                      </a:lnTo>
                      <a:lnTo>
                        <a:pt x="2232" y="1668"/>
                      </a:lnTo>
                      <a:lnTo>
                        <a:pt x="2232" y="1639"/>
                      </a:lnTo>
                      <a:lnTo>
                        <a:pt x="2232" y="1603"/>
                      </a:lnTo>
                      <a:lnTo>
                        <a:pt x="2232" y="1601"/>
                      </a:lnTo>
                      <a:lnTo>
                        <a:pt x="2232" y="1598"/>
                      </a:lnTo>
                      <a:lnTo>
                        <a:pt x="2232" y="1496"/>
                      </a:lnTo>
                      <a:close/>
                      <a:moveTo>
                        <a:pt x="1136" y="1459"/>
                      </a:moveTo>
                      <a:lnTo>
                        <a:pt x="1120" y="1461"/>
                      </a:lnTo>
                      <a:lnTo>
                        <a:pt x="1107" y="1467"/>
                      </a:lnTo>
                      <a:lnTo>
                        <a:pt x="1096" y="1475"/>
                      </a:lnTo>
                      <a:lnTo>
                        <a:pt x="1088" y="1487"/>
                      </a:lnTo>
                      <a:lnTo>
                        <a:pt x="1082" y="1499"/>
                      </a:lnTo>
                      <a:lnTo>
                        <a:pt x="1077" y="1514"/>
                      </a:lnTo>
                      <a:lnTo>
                        <a:pt x="1075" y="1531"/>
                      </a:lnTo>
                      <a:lnTo>
                        <a:pt x="1074" y="1547"/>
                      </a:lnTo>
                      <a:lnTo>
                        <a:pt x="1074" y="1570"/>
                      </a:lnTo>
                      <a:lnTo>
                        <a:pt x="1076" y="1594"/>
                      </a:lnTo>
                      <a:lnTo>
                        <a:pt x="1081" y="1616"/>
                      </a:lnTo>
                      <a:lnTo>
                        <a:pt x="1084" y="1637"/>
                      </a:lnTo>
                      <a:lnTo>
                        <a:pt x="1088" y="1655"/>
                      </a:lnTo>
                      <a:lnTo>
                        <a:pt x="1092" y="1671"/>
                      </a:lnTo>
                      <a:lnTo>
                        <a:pt x="1096" y="1682"/>
                      </a:lnTo>
                      <a:lnTo>
                        <a:pt x="1098" y="1688"/>
                      </a:lnTo>
                      <a:lnTo>
                        <a:pt x="1111" y="1710"/>
                      </a:lnTo>
                      <a:lnTo>
                        <a:pt x="1129" y="1729"/>
                      </a:lnTo>
                      <a:lnTo>
                        <a:pt x="1148" y="1745"/>
                      </a:lnTo>
                      <a:lnTo>
                        <a:pt x="1170" y="1757"/>
                      </a:lnTo>
                      <a:lnTo>
                        <a:pt x="1192" y="1764"/>
                      </a:lnTo>
                      <a:lnTo>
                        <a:pt x="1210" y="1766"/>
                      </a:lnTo>
                      <a:lnTo>
                        <a:pt x="1228" y="1764"/>
                      </a:lnTo>
                      <a:lnTo>
                        <a:pt x="1243" y="1758"/>
                      </a:lnTo>
                      <a:lnTo>
                        <a:pt x="1258" y="1747"/>
                      </a:lnTo>
                      <a:lnTo>
                        <a:pt x="1267" y="1734"/>
                      </a:lnTo>
                      <a:lnTo>
                        <a:pt x="1274" y="1719"/>
                      </a:lnTo>
                      <a:lnTo>
                        <a:pt x="1275" y="1716"/>
                      </a:lnTo>
                      <a:lnTo>
                        <a:pt x="1277" y="1708"/>
                      </a:lnTo>
                      <a:lnTo>
                        <a:pt x="1279" y="1696"/>
                      </a:lnTo>
                      <a:lnTo>
                        <a:pt x="1282" y="1681"/>
                      </a:lnTo>
                      <a:lnTo>
                        <a:pt x="1283" y="1662"/>
                      </a:lnTo>
                      <a:lnTo>
                        <a:pt x="1284" y="1642"/>
                      </a:lnTo>
                      <a:lnTo>
                        <a:pt x="1284" y="1620"/>
                      </a:lnTo>
                      <a:lnTo>
                        <a:pt x="1281" y="1601"/>
                      </a:lnTo>
                      <a:lnTo>
                        <a:pt x="1277" y="1580"/>
                      </a:lnTo>
                      <a:lnTo>
                        <a:pt x="1271" y="1561"/>
                      </a:lnTo>
                      <a:lnTo>
                        <a:pt x="1269" y="1557"/>
                      </a:lnTo>
                      <a:lnTo>
                        <a:pt x="1268" y="1551"/>
                      </a:lnTo>
                      <a:lnTo>
                        <a:pt x="1259" y="1534"/>
                      </a:lnTo>
                      <a:lnTo>
                        <a:pt x="1248" y="1518"/>
                      </a:lnTo>
                      <a:lnTo>
                        <a:pt x="1235" y="1502"/>
                      </a:lnTo>
                      <a:lnTo>
                        <a:pt x="1218" y="1488"/>
                      </a:lnTo>
                      <a:lnTo>
                        <a:pt x="1199" y="1475"/>
                      </a:lnTo>
                      <a:lnTo>
                        <a:pt x="1176" y="1465"/>
                      </a:lnTo>
                      <a:lnTo>
                        <a:pt x="1155" y="1460"/>
                      </a:lnTo>
                      <a:lnTo>
                        <a:pt x="1136" y="1459"/>
                      </a:lnTo>
                      <a:close/>
                      <a:moveTo>
                        <a:pt x="3390" y="1372"/>
                      </a:moveTo>
                      <a:lnTo>
                        <a:pt x="3390" y="1390"/>
                      </a:lnTo>
                      <a:lnTo>
                        <a:pt x="3390" y="1379"/>
                      </a:lnTo>
                      <a:lnTo>
                        <a:pt x="3390" y="1372"/>
                      </a:lnTo>
                      <a:close/>
                      <a:moveTo>
                        <a:pt x="2526" y="1369"/>
                      </a:moveTo>
                      <a:lnTo>
                        <a:pt x="2493" y="1388"/>
                      </a:lnTo>
                      <a:lnTo>
                        <a:pt x="2468" y="1412"/>
                      </a:lnTo>
                      <a:lnTo>
                        <a:pt x="2441" y="1437"/>
                      </a:lnTo>
                      <a:lnTo>
                        <a:pt x="2413" y="1463"/>
                      </a:lnTo>
                      <a:lnTo>
                        <a:pt x="2394" y="1480"/>
                      </a:lnTo>
                      <a:lnTo>
                        <a:pt x="2394" y="1480"/>
                      </a:lnTo>
                      <a:lnTo>
                        <a:pt x="2395" y="1480"/>
                      </a:lnTo>
                      <a:lnTo>
                        <a:pt x="2396" y="1482"/>
                      </a:lnTo>
                      <a:lnTo>
                        <a:pt x="2398" y="1486"/>
                      </a:lnTo>
                      <a:lnTo>
                        <a:pt x="2402" y="1492"/>
                      </a:lnTo>
                      <a:lnTo>
                        <a:pt x="2407" y="1501"/>
                      </a:lnTo>
                      <a:lnTo>
                        <a:pt x="2415" y="1513"/>
                      </a:lnTo>
                      <a:lnTo>
                        <a:pt x="2431" y="1500"/>
                      </a:lnTo>
                      <a:lnTo>
                        <a:pt x="2447" y="1485"/>
                      </a:lnTo>
                      <a:lnTo>
                        <a:pt x="2464" y="1469"/>
                      </a:lnTo>
                      <a:lnTo>
                        <a:pt x="2479" y="1455"/>
                      </a:lnTo>
                      <a:lnTo>
                        <a:pt x="2479" y="1456"/>
                      </a:lnTo>
                      <a:lnTo>
                        <a:pt x="2479" y="1457"/>
                      </a:lnTo>
                      <a:lnTo>
                        <a:pt x="2479" y="1467"/>
                      </a:lnTo>
                      <a:lnTo>
                        <a:pt x="2479" y="1480"/>
                      </a:lnTo>
                      <a:lnTo>
                        <a:pt x="2479" y="1496"/>
                      </a:lnTo>
                      <a:lnTo>
                        <a:pt x="2479" y="1497"/>
                      </a:lnTo>
                      <a:lnTo>
                        <a:pt x="2479" y="1497"/>
                      </a:lnTo>
                      <a:lnTo>
                        <a:pt x="2479" y="1499"/>
                      </a:lnTo>
                      <a:lnTo>
                        <a:pt x="2479" y="1503"/>
                      </a:lnTo>
                      <a:lnTo>
                        <a:pt x="2479" y="1509"/>
                      </a:lnTo>
                      <a:lnTo>
                        <a:pt x="2479" y="1519"/>
                      </a:lnTo>
                      <a:lnTo>
                        <a:pt x="2479" y="1532"/>
                      </a:lnTo>
                      <a:lnTo>
                        <a:pt x="2479" y="1549"/>
                      </a:lnTo>
                      <a:lnTo>
                        <a:pt x="2479" y="1572"/>
                      </a:lnTo>
                      <a:lnTo>
                        <a:pt x="2479" y="1601"/>
                      </a:lnTo>
                      <a:lnTo>
                        <a:pt x="2479" y="1635"/>
                      </a:lnTo>
                      <a:lnTo>
                        <a:pt x="2440" y="1654"/>
                      </a:lnTo>
                      <a:lnTo>
                        <a:pt x="2401" y="1673"/>
                      </a:lnTo>
                      <a:lnTo>
                        <a:pt x="2401" y="1674"/>
                      </a:lnTo>
                      <a:lnTo>
                        <a:pt x="2401" y="1675"/>
                      </a:lnTo>
                      <a:lnTo>
                        <a:pt x="2401" y="1687"/>
                      </a:lnTo>
                      <a:lnTo>
                        <a:pt x="2401" y="1701"/>
                      </a:lnTo>
                      <a:lnTo>
                        <a:pt x="2401" y="1722"/>
                      </a:lnTo>
                      <a:lnTo>
                        <a:pt x="2458" y="1694"/>
                      </a:lnTo>
                      <a:lnTo>
                        <a:pt x="2512" y="1664"/>
                      </a:lnTo>
                      <a:lnTo>
                        <a:pt x="2562" y="1633"/>
                      </a:lnTo>
                      <a:lnTo>
                        <a:pt x="2578" y="1622"/>
                      </a:lnTo>
                      <a:lnTo>
                        <a:pt x="2594" y="1611"/>
                      </a:lnTo>
                      <a:lnTo>
                        <a:pt x="2594" y="1611"/>
                      </a:lnTo>
                      <a:lnTo>
                        <a:pt x="2594" y="1610"/>
                      </a:lnTo>
                      <a:lnTo>
                        <a:pt x="2594" y="1598"/>
                      </a:lnTo>
                      <a:lnTo>
                        <a:pt x="2594" y="1583"/>
                      </a:lnTo>
                      <a:lnTo>
                        <a:pt x="2594" y="1564"/>
                      </a:lnTo>
                      <a:lnTo>
                        <a:pt x="2580" y="1573"/>
                      </a:lnTo>
                      <a:lnTo>
                        <a:pt x="2567" y="1582"/>
                      </a:lnTo>
                      <a:lnTo>
                        <a:pt x="2526" y="1608"/>
                      </a:lnTo>
                      <a:lnTo>
                        <a:pt x="2526" y="1608"/>
                      </a:lnTo>
                      <a:lnTo>
                        <a:pt x="2526" y="1607"/>
                      </a:lnTo>
                      <a:lnTo>
                        <a:pt x="2526" y="1605"/>
                      </a:lnTo>
                      <a:lnTo>
                        <a:pt x="2526" y="1601"/>
                      </a:lnTo>
                      <a:lnTo>
                        <a:pt x="2526" y="1595"/>
                      </a:lnTo>
                      <a:lnTo>
                        <a:pt x="2526" y="1585"/>
                      </a:lnTo>
                      <a:lnTo>
                        <a:pt x="2526" y="1572"/>
                      </a:lnTo>
                      <a:lnTo>
                        <a:pt x="2526" y="1554"/>
                      </a:lnTo>
                      <a:lnTo>
                        <a:pt x="2526" y="1531"/>
                      </a:lnTo>
                      <a:lnTo>
                        <a:pt x="2526" y="1502"/>
                      </a:lnTo>
                      <a:lnTo>
                        <a:pt x="2526" y="1467"/>
                      </a:lnTo>
                      <a:lnTo>
                        <a:pt x="2526" y="1392"/>
                      </a:lnTo>
                      <a:lnTo>
                        <a:pt x="2526" y="1392"/>
                      </a:lnTo>
                      <a:lnTo>
                        <a:pt x="2526" y="1391"/>
                      </a:lnTo>
                      <a:lnTo>
                        <a:pt x="2526" y="1387"/>
                      </a:lnTo>
                      <a:lnTo>
                        <a:pt x="2526" y="1380"/>
                      </a:lnTo>
                      <a:lnTo>
                        <a:pt x="2526" y="1369"/>
                      </a:lnTo>
                      <a:close/>
                      <a:moveTo>
                        <a:pt x="830" y="1306"/>
                      </a:moveTo>
                      <a:lnTo>
                        <a:pt x="830" y="1306"/>
                      </a:lnTo>
                      <a:lnTo>
                        <a:pt x="830" y="1306"/>
                      </a:lnTo>
                      <a:lnTo>
                        <a:pt x="832" y="1307"/>
                      </a:lnTo>
                      <a:lnTo>
                        <a:pt x="832" y="1308"/>
                      </a:lnTo>
                      <a:lnTo>
                        <a:pt x="833" y="1311"/>
                      </a:lnTo>
                      <a:lnTo>
                        <a:pt x="834" y="1314"/>
                      </a:lnTo>
                      <a:lnTo>
                        <a:pt x="834" y="1314"/>
                      </a:lnTo>
                      <a:lnTo>
                        <a:pt x="834" y="1315"/>
                      </a:lnTo>
                      <a:lnTo>
                        <a:pt x="835" y="1316"/>
                      </a:lnTo>
                      <a:lnTo>
                        <a:pt x="835" y="1317"/>
                      </a:lnTo>
                      <a:lnTo>
                        <a:pt x="835" y="1321"/>
                      </a:lnTo>
                      <a:lnTo>
                        <a:pt x="835" y="1321"/>
                      </a:lnTo>
                      <a:lnTo>
                        <a:pt x="836" y="1322"/>
                      </a:lnTo>
                      <a:lnTo>
                        <a:pt x="836" y="1324"/>
                      </a:lnTo>
                      <a:lnTo>
                        <a:pt x="838" y="1331"/>
                      </a:lnTo>
                      <a:lnTo>
                        <a:pt x="840" y="1340"/>
                      </a:lnTo>
                      <a:lnTo>
                        <a:pt x="844" y="1353"/>
                      </a:lnTo>
                      <a:lnTo>
                        <a:pt x="844" y="1353"/>
                      </a:lnTo>
                      <a:lnTo>
                        <a:pt x="844" y="1354"/>
                      </a:lnTo>
                      <a:lnTo>
                        <a:pt x="844" y="1354"/>
                      </a:lnTo>
                      <a:lnTo>
                        <a:pt x="844" y="1356"/>
                      </a:lnTo>
                      <a:lnTo>
                        <a:pt x="845" y="1359"/>
                      </a:lnTo>
                      <a:lnTo>
                        <a:pt x="846" y="1363"/>
                      </a:lnTo>
                      <a:lnTo>
                        <a:pt x="862" y="1367"/>
                      </a:lnTo>
                      <a:lnTo>
                        <a:pt x="879" y="1372"/>
                      </a:lnTo>
                      <a:lnTo>
                        <a:pt x="894" y="1375"/>
                      </a:lnTo>
                      <a:lnTo>
                        <a:pt x="894" y="1375"/>
                      </a:lnTo>
                      <a:lnTo>
                        <a:pt x="894" y="1377"/>
                      </a:lnTo>
                      <a:lnTo>
                        <a:pt x="894" y="1380"/>
                      </a:lnTo>
                      <a:lnTo>
                        <a:pt x="894" y="1386"/>
                      </a:lnTo>
                      <a:lnTo>
                        <a:pt x="894" y="1433"/>
                      </a:lnTo>
                      <a:lnTo>
                        <a:pt x="894" y="1433"/>
                      </a:lnTo>
                      <a:lnTo>
                        <a:pt x="894" y="1434"/>
                      </a:lnTo>
                      <a:lnTo>
                        <a:pt x="894" y="1437"/>
                      </a:lnTo>
                      <a:lnTo>
                        <a:pt x="894" y="1441"/>
                      </a:lnTo>
                      <a:lnTo>
                        <a:pt x="894" y="1446"/>
                      </a:lnTo>
                      <a:lnTo>
                        <a:pt x="894" y="1446"/>
                      </a:lnTo>
                      <a:lnTo>
                        <a:pt x="894" y="1447"/>
                      </a:lnTo>
                      <a:lnTo>
                        <a:pt x="894" y="1450"/>
                      </a:lnTo>
                      <a:lnTo>
                        <a:pt x="895" y="1455"/>
                      </a:lnTo>
                      <a:lnTo>
                        <a:pt x="895" y="1464"/>
                      </a:lnTo>
                      <a:lnTo>
                        <a:pt x="895" y="1477"/>
                      </a:lnTo>
                      <a:lnTo>
                        <a:pt x="895" y="1497"/>
                      </a:lnTo>
                      <a:lnTo>
                        <a:pt x="895" y="1523"/>
                      </a:lnTo>
                      <a:lnTo>
                        <a:pt x="895" y="1555"/>
                      </a:lnTo>
                      <a:lnTo>
                        <a:pt x="891" y="1551"/>
                      </a:lnTo>
                      <a:lnTo>
                        <a:pt x="886" y="1547"/>
                      </a:lnTo>
                      <a:lnTo>
                        <a:pt x="860" y="1527"/>
                      </a:lnTo>
                      <a:lnTo>
                        <a:pt x="835" y="1505"/>
                      </a:lnTo>
                      <a:lnTo>
                        <a:pt x="835" y="1505"/>
                      </a:lnTo>
                      <a:lnTo>
                        <a:pt x="835" y="1506"/>
                      </a:lnTo>
                      <a:lnTo>
                        <a:pt x="835" y="1509"/>
                      </a:lnTo>
                      <a:lnTo>
                        <a:pt x="836" y="1514"/>
                      </a:lnTo>
                      <a:lnTo>
                        <a:pt x="836" y="1523"/>
                      </a:lnTo>
                      <a:lnTo>
                        <a:pt x="836" y="1536"/>
                      </a:lnTo>
                      <a:lnTo>
                        <a:pt x="836" y="1554"/>
                      </a:lnTo>
                      <a:lnTo>
                        <a:pt x="861" y="1576"/>
                      </a:lnTo>
                      <a:lnTo>
                        <a:pt x="887" y="1598"/>
                      </a:lnTo>
                      <a:lnTo>
                        <a:pt x="925" y="1624"/>
                      </a:lnTo>
                      <a:lnTo>
                        <a:pt x="966" y="1651"/>
                      </a:lnTo>
                      <a:lnTo>
                        <a:pt x="1007" y="1677"/>
                      </a:lnTo>
                      <a:lnTo>
                        <a:pt x="1007" y="1676"/>
                      </a:lnTo>
                      <a:lnTo>
                        <a:pt x="1007" y="1675"/>
                      </a:lnTo>
                      <a:lnTo>
                        <a:pt x="1007" y="1662"/>
                      </a:lnTo>
                      <a:lnTo>
                        <a:pt x="1007" y="1648"/>
                      </a:lnTo>
                      <a:lnTo>
                        <a:pt x="1007" y="1627"/>
                      </a:lnTo>
                      <a:lnTo>
                        <a:pt x="972" y="1607"/>
                      </a:lnTo>
                      <a:lnTo>
                        <a:pt x="939" y="1585"/>
                      </a:lnTo>
                      <a:lnTo>
                        <a:pt x="939" y="1585"/>
                      </a:lnTo>
                      <a:lnTo>
                        <a:pt x="939" y="1584"/>
                      </a:lnTo>
                      <a:lnTo>
                        <a:pt x="939" y="1581"/>
                      </a:lnTo>
                      <a:lnTo>
                        <a:pt x="939" y="1576"/>
                      </a:lnTo>
                      <a:lnTo>
                        <a:pt x="939" y="1567"/>
                      </a:lnTo>
                      <a:lnTo>
                        <a:pt x="939" y="1552"/>
                      </a:lnTo>
                      <a:lnTo>
                        <a:pt x="939" y="1533"/>
                      </a:lnTo>
                      <a:lnTo>
                        <a:pt x="939" y="1507"/>
                      </a:lnTo>
                      <a:lnTo>
                        <a:pt x="939" y="1474"/>
                      </a:lnTo>
                      <a:lnTo>
                        <a:pt x="939" y="1474"/>
                      </a:lnTo>
                      <a:lnTo>
                        <a:pt x="939" y="1473"/>
                      </a:lnTo>
                      <a:lnTo>
                        <a:pt x="939" y="1471"/>
                      </a:lnTo>
                      <a:lnTo>
                        <a:pt x="939" y="1465"/>
                      </a:lnTo>
                      <a:lnTo>
                        <a:pt x="938" y="1457"/>
                      </a:lnTo>
                      <a:lnTo>
                        <a:pt x="938" y="1444"/>
                      </a:lnTo>
                      <a:lnTo>
                        <a:pt x="938" y="1425"/>
                      </a:lnTo>
                      <a:lnTo>
                        <a:pt x="938" y="1400"/>
                      </a:lnTo>
                      <a:lnTo>
                        <a:pt x="938" y="1399"/>
                      </a:lnTo>
                      <a:lnTo>
                        <a:pt x="938" y="1398"/>
                      </a:lnTo>
                      <a:lnTo>
                        <a:pt x="938" y="1395"/>
                      </a:lnTo>
                      <a:lnTo>
                        <a:pt x="938" y="1390"/>
                      </a:lnTo>
                      <a:lnTo>
                        <a:pt x="938" y="1346"/>
                      </a:lnTo>
                      <a:lnTo>
                        <a:pt x="908" y="1325"/>
                      </a:lnTo>
                      <a:lnTo>
                        <a:pt x="883" y="1319"/>
                      </a:lnTo>
                      <a:lnTo>
                        <a:pt x="855" y="1312"/>
                      </a:lnTo>
                      <a:lnTo>
                        <a:pt x="830" y="1306"/>
                      </a:lnTo>
                      <a:close/>
                      <a:moveTo>
                        <a:pt x="2723" y="1262"/>
                      </a:moveTo>
                      <a:lnTo>
                        <a:pt x="2728" y="1263"/>
                      </a:lnTo>
                      <a:lnTo>
                        <a:pt x="2730" y="1265"/>
                      </a:lnTo>
                      <a:lnTo>
                        <a:pt x="2733" y="1271"/>
                      </a:lnTo>
                      <a:lnTo>
                        <a:pt x="2735" y="1279"/>
                      </a:lnTo>
                      <a:lnTo>
                        <a:pt x="2738" y="1297"/>
                      </a:lnTo>
                      <a:lnTo>
                        <a:pt x="2739" y="1317"/>
                      </a:lnTo>
                      <a:lnTo>
                        <a:pt x="2740" y="1341"/>
                      </a:lnTo>
                      <a:lnTo>
                        <a:pt x="2739" y="1366"/>
                      </a:lnTo>
                      <a:lnTo>
                        <a:pt x="2736" y="1390"/>
                      </a:lnTo>
                      <a:lnTo>
                        <a:pt x="2733" y="1414"/>
                      </a:lnTo>
                      <a:lnTo>
                        <a:pt x="2728" y="1434"/>
                      </a:lnTo>
                      <a:lnTo>
                        <a:pt x="2721" y="1452"/>
                      </a:lnTo>
                      <a:lnTo>
                        <a:pt x="2713" y="1465"/>
                      </a:lnTo>
                      <a:lnTo>
                        <a:pt x="2705" y="1470"/>
                      </a:lnTo>
                      <a:lnTo>
                        <a:pt x="2699" y="1471"/>
                      </a:lnTo>
                      <a:lnTo>
                        <a:pt x="2695" y="1468"/>
                      </a:lnTo>
                      <a:lnTo>
                        <a:pt x="2691" y="1463"/>
                      </a:lnTo>
                      <a:lnTo>
                        <a:pt x="2688" y="1454"/>
                      </a:lnTo>
                      <a:lnTo>
                        <a:pt x="2686" y="1445"/>
                      </a:lnTo>
                      <a:lnTo>
                        <a:pt x="2685" y="1433"/>
                      </a:lnTo>
                      <a:lnTo>
                        <a:pt x="2684" y="1422"/>
                      </a:lnTo>
                      <a:lnTo>
                        <a:pt x="2683" y="1412"/>
                      </a:lnTo>
                      <a:lnTo>
                        <a:pt x="2683" y="1383"/>
                      </a:lnTo>
                      <a:lnTo>
                        <a:pt x="2685" y="1357"/>
                      </a:lnTo>
                      <a:lnTo>
                        <a:pt x="2687" y="1335"/>
                      </a:lnTo>
                      <a:lnTo>
                        <a:pt x="2692" y="1311"/>
                      </a:lnTo>
                      <a:lnTo>
                        <a:pt x="2698" y="1293"/>
                      </a:lnTo>
                      <a:lnTo>
                        <a:pt x="2704" y="1279"/>
                      </a:lnTo>
                      <a:lnTo>
                        <a:pt x="2712" y="1269"/>
                      </a:lnTo>
                      <a:lnTo>
                        <a:pt x="2718" y="1264"/>
                      </a:lnTo>
                      <a:lnTo>
                        <a:pt x="2723" y="1262"/>
                      </a:lnTo>
                      <a:close/>
                      <a:moveTo>
                        <a:pt x="2745" y="1199"/>
                      </a:moveTo>
                      <a:lnTo>
                        <a:pt x="2735" y="1201"/>
                      </a:lnTo>
                      <a:lnTo>
                        <a:pt x="2725" y="1207"/>
                      </a:lnTo>
                      <a:lnTo>
                        <a:pt x="2713" y="1219"/>
                      </a:lnTo>
                      <a:lnTo>
                        <a:pt x="2688" y="1253"/>
                      </a:lnTo>
                      <a:lnTo>
                        <a:pt x="2674" y="1281"/>
                      </a:lnTo>
                      <a:lnTo>
                        <a:pt x="2662" y="1311"/>
                      </a:lnTo>
                      <a:lnTo>
                        <a:pt x="2654" y="1342"/>
                      </a:lnTo>
                      <a:lnTo>
                        <a:pt x="2648" y="1373"/>
                      </a:lnTo>
                      <a:lnTo>
                        <a:pt x="2645" y="1404"/>
                      </a:lnTo>
                      <a:lnTo>
                        <a:pt x="2644" y="1432"/>
                      </a:lnTo>
                      <a:lnTo>
                        <a:pt x="2646" y="1459"/>
                      </a:lnTo>
                      <a:lnTo>
                        <a:pt x="2649" y="1483"/>
                      </a:lnTo>
                      <a:lnTo>
                        <a:pt x="2654" y="1503"/>
                      </a:lnTo>
                      <a:lnTo>
                        <a:pt x="2661" y="1519"/>
                      </a:lnTo>
                      <a:lnTo>
                        <a:pt x="2670" y="1529"/>
                      </a:lnTo>
                      <a:lnTo>
                        <a:pt x="2680" y="1532"/>
                      </a:lnTo>
                      <a:lnTo>
                        <a:pt x="2689" y="1531"/>
                      </a:lnTo>
                      <a:lnTo>
                        <a:pt x="2699" y="1526"/>
                      </a:lnTo>
                      <a:lnTo>
                        <a:pt x="2711" y="1517"/>
                      </a:lnTo>
                      <a:lnTo>
                        <a:pt x="2721" y="1503"/>
                      </a:lnTo>
                      <a:lnTo>
                        <a:pt x="2731" y="1488"/>
                      </a:lnTo>
                      <a:lnTo>
                        <a:pt x="2740" y="1469"/>
                      </a:lnTo>
                      <a:lnTo>
                        <a:pt x="2749" y="1448"/>
                      </a:lnTo>
                      <a:lnTo>
                        <a:pt x="2755" y="1423"/>
                      </a:lnTo>
                      <a:lnTo>
                        <a:pt x="2759" y="1400"/>
                      </a:lnTo>
                      <a:lnTo>
                        <a:pt x="2763" y="1375"/>
                      </a:lnTo>
                      <a:lnTo>
                        <a:pt x="2765" y="1349"/>
                      </a:lnTo>
                      <a:lnTo>
                        <a:pt x="2766" y="1322"/>
                      </a:lnTo>
                      <a:lnTo>
                        <a:pt x="2767" y="1297"/>
                      </a:lnTo>
                      <a:lnTo>
                        <a:pt x="2766" y="1272"/>
                      </a:lnTo>
                      <a:lnTo>
                        <a:pt x="2764" y="1249"/>
                      </a:lnTo>
                      <a:lnTo>
                        <a:pt x="2761" y="1231"/>
                      </a:lnTo>
                      <a:lnTo>
                        <a:pt x="2758" y="1216"/>
                      </a:lnTo>
                      <a:lnTo>
                        <a:pt x="2753" y="1205"/>
                      </a:lnTo>
                      <a:lnTo>
                        <a:pt x="2753" y="1204"/>
                      </a:lnTo>
                      <a:lnTo>
                        <a:pt x="2752" y="1204"/>
                      </a:lnTo>
                      <a:lnTo>
                        <a:pt x="2752" y="1202"/>
                      </a:lnTo>
                      <a:lnTo>
                        <a:pt x="2745" y="1199"/>
                      </a:lnTo>
                      <a:close/>
                      <a:moveTo>
                        <a:pt x="682" y="1102"/>
                      </a:moveTo>
                      <a:lnTo>
                        <a:pt x="682" y="1103"/>
                      </a:lnTo>
                      <a:lnTo>
                        <a:pt x="683" y="1104"/>
                      </a:lnTo>
                      <a:lnTo>
                        <a:pt x="683" y="1109"/>
                      </a:lnTo>
                      <a:lnTo>
                        <a:pt x="685" y="1119"/>
                      </a:lnTo>
                      <a:lnTo>
                        <a:pt x="685" y="1119"/>
                      </a:lnTo>
                      <a:lnTo>
                        <a:pt x="685" y="1121"/>
                      </a:lnTo>
                      <a:lnTo>
                        <a:pt x="685" y="1124"/>
                      </a:lnTo>
                      <a:lnTo>
                        <a:pt x="686" y="1131"/>
                      </a:lnTo>
                      <a:lnTo>
                        <a:pt x="687" y="1143"/>
                      </a:lnTo>
                      <a:lnTo>
                        <a:pt x="689" y="1160"/>
                      </a:lnTo>
                      <a:lnTo>
                        <a:pt x="696" y="1166"/>
                      </a:lnTo>
                      <a:lnTo>
                        <a:pt x="702" y="1171"/>
                      </a:lnTo>
                      <a:lnTo>
                        <a:pt x="709" y="1178"/>
                      </a:lnTo>
                      <a:lnTo>
                        <a:pt x="715" y="1182"/>
                      </a:lnTo>
                      <a:lnTo>
                        <a:pt x="715" y="1183"/>
                      </a:lnTo>
                      <a:lnTo>
                        <a:pt x="715" y="1183"/>
                      </a:lnTo>
                      <a:lnTo>
                        <a:pt x="715" y="1186"/>
                      </a:lnTo>
                      <a:lnTo>
                        <a:pt x="715" y="1191"/>
                      </a:lnTo>
                      <a:lnTo>
                        <a:pt x="715" y="1198"/>
                      </a:lnTo>
                      <a:lnTo>
                        <a:pt x="715" y="1210"/>
                      </a:lnTo>
                      <a:lnTo>
                        <a:pt x="715" y="1227"/>
                      </a:lnTo>
                      <a:lnTo>
                        <a:pt x="715" y="1248"/>
                      </a:lnTo>
                      <a:lnTo>
                        <a:pt x="715" y="1361"/>
                      </a:lnTo>
                      <a:lnTo>
                        <a:pt x="705" y="1342"/>
                      </a:lnTo>
                      <a:lnTo>
                        <a:pt x="685" y="1303"/>
                      </a:lnTo>
                      <a:lnTo>
                        <a:pt x="685" y="1303"/>
                      </a:lnTo>
                      <a:lnTo>
                        <a:pt x="685" y="1304"/>
                      </a:lnTo>
                      <a:lnTo>
                        <a:pt x="685" y="1308"/>
                      </a:lnTo>
                      <a:lnTo>
                        <a:pt x="685" y="1316"/>
                      </a:lnTo>
                      <a:lnTo>
                        <a:pt x="685" y="1330"/>
                      </a:lnTo>
                      <a:lnTo>
                        <a:pt x="685" y="1350"/>
                      </a:lnTo>
                      <a:lnTo>
                        <a:pt x="698" y="1377"/>
                      </a:lnTo>
                      <a:lnTo>
                        <a:pt x="712" y="1404"/>
                      </a:lnTo>
                      <a:lnTo>
                        <a:pt x="731" y="1434"/>
                      </a:lnTo>
                      <a:lnTo>
                        <a:pt x="753" y="1465"/>
                      </a:lnTo>
                      <a:lnTo>
                        <a:pt x="787" y="1505"/>
                      </a:lnTo>
                      <a:lnTo>
                        <a:pt x="787" y="1505"/>
                      </a:lnTo>
                      <a:lnTo>
                        <a:pt x="787" y="1503"/>
                      </a:lnTo>
                      <a:lnTo>
                        <a:pt x="787" y="1491"/>
                      </a:lnTo>
                      <a:lnTo>
                        <a:pt x="787" y="1476"/>
                      </a:lnTo>
                      <a:lnTo>
                        <a:pt x="787" y="1456"/>
                      </a:lnTo>
                      <a:lnTo>
                        <a:pt x="753" y="1416"/>
                      </a:lnTo>
                      <a:lnTo>
                        <a:pt x="740" y="1400"/>
                      </a:lnTo>
                      <a:lnTo>
                        <a:pt x="740" y="1399"/>
                      </a:lnTo>
                      <a:lnTo>
                        <a:pt x="740" y="1399"/>
                      </a:lnTo>
                      <a:lnTo>
                        <a:pt x="740" y="1396"/>
                      </a:lnTo>
                      <a:lnTo>
                        <a:pt x="740" y="1392"/>
                      </a:lnTo>
                      <a:lnTo>
                        <a:pt x="740" y="1384"/>
                      </a:lnTo>
                      <a:lnTo>
                        <a:pt x="740" y="1373"/>
                      </a:lnTo>
                      <a:lnTo>
                        <a:pt x="740" y="1356"/>
                      </a:lnTo>
                      <a:lnTo>
                        <a:pt x="740" y="1335"/>
                      </a:lnTo>
                      <a:lnTo>
                        <a:pt x="740" y="1307"/>
                      </a:lnTo>
                      <a:lnTo>
                        <a:pt x="740" y="1306"/>
                      </a:lnTo>
                      <a:lnTo>
                        <a:pt x="740" y="1303"/>
                      </a:lnTo>
                      <a:lnTo>
                        <a:pt x="740" y="1298"/>
                      </a:lnTo>
                      <a:lnTo>
                        <a:pt x="740" y="1289"/>
                      </a:lnTo>
                      <a:lnTo>
                        <a:pt x="740" y="1277"/>
                      </a:lnTo>
                      <a:lnTo>
                        <a:pt x="740" y="1260"/>
                      </a:lnTo>
                      <a:lnTo>
                        <a:pt x="740" y="1237"/>
                      </a:lnTo>
                      <a:lnTo>
                        <a:pt x="740" y="1207"/>
                      </a:lnTo>
                      <a:lnTo>
                        <a:pt x="740" y="1207"/>
                      </a:lnTo>
                      <a:lnTo>
                        <a:pt x="740" y="1205"/>
                      </a:lnTo>
                      <a:lnTo>
                        <a:pt x="740" y="1201"/>
                      </a:lnTo>
                      <a:lnTo>
                        <a:pt x="740" y="1193"/>
                      </a:lnTo>
                      <a:lnTo>
                        <a:pt x="740" y="1180"/>
                      </a:lnTo>
                      <a:lnTo>
                        <a:pt x="740" y="1160"/>
                      </a:lnTo>
                      <a:lnTo>
                        <a:pt x="721" y="1134"/>
                      </a:lnTo>
                      <a:lnTo>
                        <a:pt x="709" y="1124"/>
                      </a:lnTo>
                      <a:lnTo>
                        <a:pt x="695" y="1113"/>
                      </a:lnTo>
                      <a:lnTo>
                        <a:pt x="682" y="1102"/>
                      </a:lnTo>
                      <a:close/>
                      <a:moveTo>
                        <a:pt x="2975" y="1077"/>
                      </a:moveTo>
                      <a:lnTo>
                        <a:pt x="2987" y="1079"/>
                      </a:lnTo>
                      <a:lnTo>
                        <a:pt x="2997" y="1085"/>
                      </a:lnTo>
                      <a:lnTo>
                        <a:pt x="3004" y="1093"/>
                      </a:lnTo>
                      <a:lnTo>
                        <a:pt x="3009" y="1105"/>
                      </a:lnTo>
                      <a:lnTo>
                        <a:pt x="3013" y="1117"/>
                      </a:lnTo>
                      <a:lnTo>
                        <a:pt x="3015" y="1130"/>
                      </a:lnTo>
                      <a:lnTo>
                        <a:pt x="3017" y="1143"/>
                      </a:lnTo>
                      <a:lnTo>
                        <a:pt x="3017" y="1155"/>
                      </a:lnTo>
                      <a:lnTo>
                        <a:pt x="3018" y="1165"/>
                      </a:lnTo>
                      <a:lnTo>
                        <a:pt x="3017" y="1188"/>
                      </a:lnTo>
                      <a:lnTo>
                        <a:pt x="3014" y="1207"/>
                      </a:lnTo>
                      <a:lnTo>
                        <a:pt x="3011" y="1222"/>
                      </a:lnTo>
                      <a:lnTo>
                        <a:pt x="3006" y="1233"/>
                      </a:lnTo>
                      <a:lnTo>
                        <a:pt x="3001" y="1242"/>
                      </a:lnTo>
                      <a:lnTo>
                        <a:pt x="2995" y="1247"/>
                      </a:lnTo>
                      <a:lnTo>
                        <a:pt x="2990" y="1251"/>
                      </a:lnTo>
                      <a:lnTo>
                        <a:pt x="2984" y="1254"/>
                      </a:lnTo>
                      <a:lnTo>
                        <a:pt x="2979" y="1255"/>
                      </a:lnTo>
                      <a:lnTo>
                        <a:pt x="2975" y="1255"/>
                      </a:lnTo>
                      <a:lnTo>
                        <a:pt x="2971" y="1255"/>
                      </a:lnTo>
                      <a:lnTo>
                        <a:pt x="2967" y="1254"/>
                      </a:lnTo>
                      <a:lnTo>
                        <a:pt x="2961" y="1251"/>
                      </a:lnTo>
                      <a:lnTo>
                        <a:pt x="2956" y="1247"/>
                      </a:lnTo>
                      <a:lnTo>
                        <a:pt x="2949" y="1242"/>
                      </a:lnTo>
                      <a:lnTo>
                        <a:pt x="2944" y="1233"/>
                      </a:lnTo>
                      <a:lnTo>
                        <a:pt x="2940" y="1222"/>
                      </a:lnTo>
                      <a:lnTo>
                        <a:pt x="2936" y="1207"/>
                      </a:lnTo>
                      <a:lnTo>
                        <a:pt x="2934" y="1188"/>
                      </a:lnTo>
                      <a:lnTo>
                        <a:pt x="2933" y="1165"/>
                      </a:lnTo>
                      <a:lnTo>
                        <a:pt x="2933" y="1155"/>
                      </a:lnTo>
                      <a:lnTo>
                        <a:pt x="2934" y="1143"/>
                      </a:lnTo>
                      <a:lnTo>
                        <a:pt x="2935" y="1130"/>
                      </a:lnTo>
                      <a:lnTo>
                        <a:pt x="2938" y="1117"/>
                      </a:lnTo>
                      <a:lnTo>
                        <a:pt x="2942" y="1105"/>
                      </a:lnTo>
                      <a:lnTo>
                        <a:pt x="2947" y="1093"/>
                      </a:lnTo>
                      <a:lnTo>
                        <a:pt x="2955" y="1085"/>
                      </a:lnTo>
                      <a:lnTo>
                        <a:pt x="2964" y="1079"/>
                      </a:lnTo>
                      <a:lnTo>
                        <a:pt x="2975" y="1077"/>
                      </a:lnTo>
                      <a:close/>
                      <a:moveTo>
                        <a:pt x="486" y="1077"/>
                      </a:moveTo>
                      <a:lnTo>
                        <a:pt x="498" y="1079"/>
                      </a:lnTo>
                      <a:lnTo>
                        <a:pt x="507" y="1085"/>
                      </a:lnTo>
                      <a:lnTo>
                        <a:pt x="515" y="1093"/>
                      </a:lnTo>
                      <a:lnTo>
                        <a:pt x="520" y="1105"/>
                      </a:lnTo>
                      <a:lnTo>
                        <a:pt x="524" y="1117"/>
                      </a:lnTo>
                      <a:lnTo>
                        <a:pt x="526" y="1130"/>
                      </a:lnTo>
                      <a:lnTo>
                        <a:pt x="528" y="1143"/>
                      </a:lnTo>
                      <a:lnTo>
                        <a:pt x="528" y="1155"/>
                      </a:lnTo>
                      <a:lnTo>
                        <a:pt x="528" y="1165"/>
                      </a:lnTo>
                      <a:lnTo>
                        <a:pt x="528" y="1188"/>
                      </a:lnTo>
                      <a:lnTo>
                        <a:pt x="525" y="1207"/>
                      </a:lnTo>
                      <a:lnTo>
                        <a:pt x="522" y="1222"/>
                      </a:lnTo>
                      <a:lnTo>
                        <a:pt x="517" y="1233"/>
                      </a:lnTo>
                      <a:lnTo>
                        <a:pt x="511" y="1242"/>
                      </a:lnTo>
                      <a:lnTo>
                        <a:pt x="506" y="1247"/>
                      </a:lnTo>
                      <a:lnTo>
                        <a:pt x="500" y="1251"/>
                      </a:lnTo>
                      <a:lnTo>
                        <a:pt x="495" y="1254"/>
                      </a:lnTo>
                      <a:lnTo>
                        <a:pt x="490" y="1255"/>
                      </a:lnTo>
                      <a:lnTo>
                        <a:pt x="486" y="1255"/>
                      </a:lnTo>
                      <a:lnTo>
                        <a:pt x="483" y="1255"/>
                      </a:lnTo>
                      <a:lnTo>
                        <a:pt x="477" y="1254"/>
                      </a:lnTo>
                      <a:lnTo>
                        <a:pt x="472" y="1251"/>
                      </a:lnTo>
                      <a:lnTo>
                        <a:pt x="467" y="1247"/>
                      </a:lnTo>
                      <a:lnTo>
                        <a:pt x="461" y="1242"/>
                      </a:lnTo>
                      <a:lnTo>
                        <a:pt x="456" y="1233"/>
                      </a:lnTo>
                      <a:lnTo>
                        <a:pt x="452" y="1222"/>
                      </a:lnTo>
                      <a:lnTo>
                        <a:pt x="448" y="1207"/>
                      </a:lnTo>
                      <a:lnTo>
                        <a:pt x="446" y="1188"/>
                      </a:lnTo>
                      <a:lnTo>
                        <a:pt x="445" y="1165"/>
                      </a:lnTo>
                      <a:lnTo>
                        <a:pt x="445" y="1155"/>
                      </a:lnTo>
                      <a:lnTo>
                        <a:pt x="446" y="1143"/>
                      </a:lnTo>
                      <a:lnTo>
                        <a:pt x="447" y="1130"/>
                      </a:lnTo>
                      <a:lnTo>
                        <a:pt x="449" y="1117"/>
                      </a:lnTo>
                      <a:lnTo>
                        <a:pt x="453" y="1105"/>
                      </a:lnTo>
                      <a:lnTo>
                        <a:pt x="458" y="1093"/>
                      </a:lnTo>
                      <a:lnTo>
                        <a:pt x="465" y="1085"/>
                      </a:lnTo>
                      <a:lnTo>
                        <a:pt x="474" y="1079"/>
                      </a:lnTo>
                      <a:lnTo>
                        <a:pt x="486" y="1077"/>
                      </a:lnTo>
                      <a:close/>
                      <a:moveTo>
                        <a:pt x="3225" y="1037"/>
                      </a:moveTo>
                      <a:lnTo>
                        <a:pt x="3225" y="1037"/>
                      </a:lnTo>
                      <a:lnTo>
                        <a:pt x="3225" y="1037"/>
                      </a:lnTo>
                      <a:lnTo>
                        <a:pt x="3223" y="1038"/>
                      </a:lnTo>
                      <a:lnTo>
                        <a:pt x="3220" y="1039"/>
                      </a:lnTo>
                      <a:lnTo>
                        <a:pt x="3215" y="1042"/>
                      </a:lnTo>
                      <a:lnTo>
                        <a:pt x="3207" y="1045"/>
                      </a:lnTo>
                      <a:lnTo>
                        <a:pt x="3195" y="1050"/>
                      </a:lnTo>
                      <a:lnTo>
                        <a:pt x="3180" y="1056"/>
                      </a:lnTo>
                      <a:lnTo>
                        <a:pt x="3160" y="1065"/>
                      </a:lnTo>
                      <a:lnTo>
                        <a:pt x="3137" y="1075"/>
                      </a:lnTo>
                      <a:lnTo>
                        <a:pt x="3137" y="1075"/>
                      </a:lnTo>
                      <a:lnTo>
                        <a:pt x="3137" y="1076"/>
                      </a:lnTo>
                      <a:lnTo>
                        <a:pt x="3138" y="1078"/>
                      </a:lnTo>
                      <a:lnTo>
                        <a:pt x="3140" y="1082"/>
                      </a:lnTo>
                      <a:lnTo>
                        <a:pt x="3143" y="1089"/>
                      </a:lnTo>
                      <a:lnTo>
                        <a:pt x="3148" y="1100"/>
                      </a:lnTo>
                      <a:lnTo>
                        <a:pt x="3155" y="1115"/>
                      </a:lnTo>
                      <a:lnTo>
                        <a:pt x="3155" y="1115"/>
                      </a:lnTo>
                      <a:lnTo>
                        <a:pt x="3156" y="1115"/>
                      </a:lnTo>
                      <a:lnTo>
                        <a:pt x="3158" y="1114"/>
                      </a:lnTo>
                      <a:lnTo>
                        <a:pt x="3162" y="1112"/>
                      </a:lnTo>
                      <a:lnTo>
                        <a:pt x="3169" y="1109"/>
                      </a:lnTo>
                      <a:lnTo>
                        <a:pt x="3179" y="1105"/>
                      </a:lnTo>
                      <a:lnTo>
                        <a:pt x="3192" y="1098"/>
                      </a:lnTo>
                      <a:lnTo>
                        <a:pt x="3212" y="1090"/>
                      </a:lnTo>
                      <a:lnTo>
                        <a:pt x="3212" y="1090"/>
                      </a:lnTo>
                      <a:lnTo>
                        <a:pt x="3212" y="1091"/>
                      </a:lnTo>
                      <a:lnTo>
                        <a:pt x="3212" y="1106"/>
                      </a:lnTo>
                      <a:lnTo>
                        <a:pt x="3212" y="1116"/>
                      </a:lnTo>
                      <a:lnTo>
                        <a:pt x="3212" y="1131"/>
                      </a:lnTo>
                      <a:lnTo>
                        <a:pt x="3212" y="1152"/>
                      </a:lnTo>
                      <a:lnTo>
                        <a:pt x="3212" y="1179"/>
                      </a:lnTo>
                      <a:lnTo>
                        <a:pt x="3212" y="1211"/>
                      </a:lnTo>
                      <a:lnTo>
                        <a:pt x="3212" y="1251"/>
                      </a:lnTo>
                      <a:lnTo>
                        <a:pt x="3141" y="1251"/>
                      </a:lnTo>
                      <a:lnTo>
                        <a:pt x="3141" y="1251"/>
                      </a:lnTo>
                      <a:lnTo>
                        <a:pt x="3141" y="1254"/>
                      </a:lnTo>
                      <a:lnTo>
                        <a:pt x="3141" y="1265"/>
                      </a:lnTo>
                      <a:lnTo>
                        <a:pt x="3141" y="1277"/>
                      </a:lnTo>
                      <a:lnTo>
                        <a:pt x="3141" y="1296"/>
                      </a:lnTo>
                      <a:lnTo>
                        <a:pt x="3141" y="1296"/>
                      </a:lnTo>
                      <a:lnTo>
                        <a:pt x="3142" y="1296"/>
                      </a:lnTo>
                      <a:lnTo>
                        <a:pt x="3329" y="1296"/>
                      </a:lnTo>
                      <a:lnTo>
                        <a:pt x="3329" y="1251"/>
                      </a:lnTo>
                      <a:lnTo>
                        <a:pt x="3258" y="1251"/>
                      </a:lnTo>
                      <a:lnTo>
                        <a:pt x="3258" y="1251"/>
                      </a:lnTo>
                      <a:lnTo>
                        <a:pt x="3258" y="1250"/>
                      </a:lnTo>
                      <a:lnTo>
                        <a:pt x="3258" y="1248"/>
                      </a:lnTo>
                      <a:lnTo>
                        <a:pt x="3258" y="1218"/>
                      </a:lnTo>
                      <a:lnTo>
                        <a:pt x="3258" y="1201"/>
                      </a:lnTo>
                      <a:lnTo>
                        <a:pt x="3258" y="1181"/>
                      </a:lnTo>
                      <a:lnTo>
                        <a:pt x="3258" y="1154"/>
                      </a:lnTo>
                      <a:lnTo>
                        <a:pt x="3258" y="1121"/>
                      </a:lnTo>
                      <a:lnTo>
                        <a:pt x="3258" y="1083"/>
                      </a:lnTo>
                      <a:lnTo>
                        <a:pt x="3258" y="1037"/>
                      </a:lnTo>
                      <a:lnTo>
                        <a:pt x="3225" y="1037"/>
                      </a:lnTo>
                      <a:close/>
                      <a:moveTo>
                        <a:pt x="218" y="1037"/>
                      </a:moveTo>
                      <a:lnTo>
                        <a:pt x="218" y="1037"/>
                      </a:lnTo>
                      <a:lnTo>
                        <a:pt x="218" y="1037"/>
                      </a:lnTo>
                      <a:lnTo>
                        <a:pt x="216" y="1038"/>
                      </a:lnTo>
                      <a:lnTo>
                        <a:pt x="213" y="1039"/>
                      </a:lnTo>
                      <a:lnTo>
                        <a:pt x="207" y="1042"/>
                      </a:lnTo>
                      <a:lnTo>
                        <a:pt x="199" y="1045"/>
                      </a:lnTo>
                      <a:lnTo>
                        <a:pt x="187" y="1050"/>
                      </a:lnTo>
                      <a:lnTo>
                        <a:pt x="172" y="1056"/>
                      </a:lnTo>
                      <a:lnTo>
                        <a:pt x="152" y="1065"/>
                      </a:lnTo>
                      <a:lnTo>
                        <a:pt x="129" y="1075"/>
                      </a:lnTo>
                      <a:lnTo>
                        <a:pt x="129" y="1075"/>
                      </a:lnTo>
                      <a:lnTo>
                        <a:pt x="129" y="1076"/>
                      </a:lnTo>
                      <a:lnTo>
                        <a:pt x="130" y="1078"/>
                      </a:lnTo>
                      <a:lnTo>
                        <a:pt x="132" y="1082"/>
                      </a:lnTo>
                      <a:lnTo>
                        <a:pt x="135" y="1089"/>
                      </a:lnTo>
                      <a:lnTo>
                        <a:pt x="140" y="1100"/>
                      </a:lnTo>
                      <a:lnTo>
                        <a:pt x="147" y="1115"/>
                      </a:lnTo>
                      <a:lnTo>
                        <a:pt x="147" y="1115"/>
                      </a:lnTo>
                      <a:lnTo>
                        <a:pt x="147" y="1115"/>
                      </a:lnTo>
                      <a:lnTo>
                        <a:pt x="150" y="1114"/>
                      </a:lnTo>
                      <a:lnTo>
                        <a:pt x="154" y="1112"/>
                      </a:lnTo>
                      <a:lnTo>
                        <a:pt x="161" y="1109"/>
                      </a:lnTo>
                      <a:lnTo>
                        <a:pt x="171" y="1105"/>
                      </a:lnTo>
                      <a:lnTo>
                        <a:pt x="185" y="1098"/>
                      </a:lnTo>
                      <a:lnTo>
                        <a:pt x="205" y="1090"/>
                      </a:lnTo>
                      <a:lnTo>
                        <a:pt x="205" y="1090"/>
                      </a:lnTo>
                      <a:lnTo>
                        <a:pt x="205" y="1091"/>
                      </a:lnTo>
                      <a:lnTo>
                        <a:pt x="205" y="1106"/>
                      </a:lnTo>
                      <a:lnTo>
                        <a:pt x="205" y="1116"/>
                      </a:lnTo>
                      <a:lnTo>
                        <a:pt x="205" y="1131"/>
                      </a:lnTo>
                      <a:lnTo>
                        <a:pt x="205" y="1152"/>
                      </a:lnTo>
                      <a:lnTo>
                        <a:pt x="205" y="1179"/>
                      </a:lnTo>
                      <a:lnTo>
                        <a:pt x="205" y="1211"/>
                      </a:lnTo>
                      <a:lnTo>
                        <a:pt x="205" y="1251"/>
                      </a:lnTo>
                      <a:lnTo>
                        <a:pt x="134" y="1251"/>
                      </a:lnTo>
                      <a:lnTo>
                        <a:pt x="134" y="1251"/>
                      </a:lnTo>
                      <a:lnTo>
                        <a:pt x="134" y="1254"/>
                      </a:lnTo>
                      <a:lnTo>
                        <a:pt x="134" y="1265"/>
                      </a:lnTo>
                      <a:lnTo>
                        <a:pt x="134" y="1277"/>
                      </a:lnTo>
                      <a:lnTo>
                        <a:pt x="134" y="1296"/>
                      </a:lnTo>
                      <a:lnTo>
                        <a:pt x="134" y="1296"/>
                      </a:lnTo>
                      <a:lnTo>
                        <a:pt x="135" y="1296"/>
                      </a:lnTo>
                      <a:lnTo>
                        <a:pt x="322" y="1296"/>
                      </a:lnTo>
                      <a:lnTo>
                        <a:pt x="322" y="1251"/>
                      </a:lnTo>
                      <a:lnTo>
                        <a:pt x="251" y="1251"/>
                      </a:lnTo>
                      <a:lnTo>
                        <a:pt x="251" y="1251"/>
                      </a:lnTo>
                      <a:lnTo>
                        <a:pt x="251" y="1250"/>
                      </a:lnTo>
                      <a:lnTo>
                        <a:pt x="251" y="1218"/>
                      </a:lnTo>
                      <a:lnTo>
                        <a:pt x="251" y="1201"/>
                      </a:lnTo>
                      <a:lnTo>
                        <a:pt x="251" y="1181"/>
                      </a:lnTo>
                      <a:lnTo>
                        <a:pt x="251" y="1154"/>
                      </a:lnTo>
                      <a:lnTo>
                        <a:pt x="251" y="1121"/>
                      </a:lnTo>
                      <a:lnTo>
                        <a:pt x="251" y="1083"/>
                      </a:lnTo>
                      <a:lnTo>
                        <a:pt x="251" y="1037"/>
                      </a:lnTo>
                      <a:lnTo>
                        <a:pt x="218" y="1037"/>
                      </a:lnTo>
                      <a:close/>
                      <a:moveTo>
                        <a:pt x="2975" y="1034"/>
                      </a:moveTo>
                      <a:lnTo>
                        <a:pt x="2955" y="1036"/>
                      </a:lnTo>
                      <a:lnTo>
                        <a:pt x="2937" y="1042"/>
                      </a:lnTo>
                      <a:lnTo>
                        <a:pt x="2923" y="1051"/>
                      </a:lnTo>
                      <a:lnTo>
                        <a:pt x="2911" y="1063"/>
                      </a:lnTo>
                      <a:lnTo>
                        <a:pt x="2902" y="1078"/>
                      </a:lnTo>
                      <a:lnTo>
                        <a:pt x="2896" y="1094"/>
                      </a:lnTo>
                      <a:lnTo>
                        <a:pt x="2891" y="1112"/>
                      </a:lnTo>
                      <a:lnTo>
                        <a:pt x="2888" y="1129"/>
                      </a:lnTo>
                      <a:lnTo>
                        <a:pt x="2886" y="1148"/>
                      </a:lnTo>
                      <a:lnTo>
                        <a:pt x="2886" y="1165"/>
                      </a:lnTo>
                      <a:lnTo>
                        <a:pt x="2886" y="1181"/>
                      </a:lnTo>
                      <a:lnTo>
                        <a:pt x="2887" y="1197"/>
                      </a:lnTo>
                      <a:lnTo>
                        <a:pt x="2890" y="1213"/>
                      </a:lnTo>
                      <a:lnTo>
                        <a:pt x="2893" y="1230"/>
                      </a:lnTo>
                      <a:lnTo>
                        <a:pt x="2899" y="1245"/>
                      </a:lnTo>
                      <a:lnTo>
                        <a:pt x="2905" y="1260"/>
                      </a:lnTo>
                      <a:lnTo>
                        <a:pt x="2914" y="1272"/>
                      </a:lnTo>
                      <a:lnTo>
                        <a:pt x="2926" y="1283"/>
                      </a:lnTo>
                      <a:lnTo>
                        <a:pt x="2940" y="1292"/>
                      </a:lnTo>
                      <a:lnTo>
                        <a:pt x="2957" y="1297"/>
                      </a:lnTo>
                      <a:lnTo>
                        <a:pt x="2975" y="1298"/>
                      </a:lnTo>
                      <a:lnTo>
                        <a:pt x="2995" y="1297"/>
                      </a:lnTo>
                      <a:lnTo>
                        <a:pt x="3011" y="1292"/>
                      </a:lnTo>
                      <a:lnTo>
                        <a:pt x="3024" y="1283"/>
                      </a:lnTo>
                      <a:lnTo>
                        <a:pt x="3036" y="1272"/>
                      </a:lnTo>
                      <a:lnTo>
                        <a:pt x="3045" y="1260"/>
                      </a:lnTo>
                      <a:lnTo>
                        <a:pt x="3052" y="1245"/>
                      </a:lnTo>
                      <a:lnTo>
                        <a:pt x="3057" y="1230"/>
                      </a:lnTo>
                      <a:lnTo>
                        <a:pt x="3061" y="1213"/>
                      </a:lnTo>
                      <a:lnTo>
                        <a:pt x="3063" y="1197"/>
                      </a:lnTo>
                      <a:lnTo>
                        <a:pt x="3065" y="1181"/>
                      </a:lnTo>
                      <a:lnTo>
                        <a:pt x="3065" y="1165"/>
                      </a:lnTo>
                      <a:lnTo>
                        <a:pt x="3065" y="1148"/>
                      </a:lnTo>
                      <a:lnTo>
                        <a:pt x="3063" y="1129"/>
                      </a:lnTo>
                      <a:lnTo>
                        <a:pt x="3059" y="1112"/>
                      </a:lnTo>
                      <a:lnTo>
                        <a:pt x="3055" y="1094"/>
                      </a:lnTo>
                      <a:lnTo>
                        <a:pt x="3048" y="1078"/>
                      </a:lnTo>
                      <a:lnTo>
                        <a:pt x="3039" y="1063"/>
                      </a:lnTo>
                      <a:lnTo>
                        <a:pt x="3028" y="1051"/>
                      </a:lnTo>
                      <a:lnTo>
                        <a:pt x="3013" y="1042"/>
                      </a:lnTo>
                      <a:lnTo>
                        <a:pt x="2996" y="1036"/>
                      </a:lnTo>
                      <a:lnTo>
                        <a:pt x="2975" y="1034"/>
                      </a:lnTo>
                      <a:close/>
                      <a:moveTo>
                        <a:pt x="486" y="1034"/>
                      </a:moveTo>
                      <a:lnTo>
                        <a:pt x="465" y="1036"/>
                      </a:lnTo>
                      <a:lnTo>
                        <a:pt x="448" y="1042"/>
                      </a:lnTo>
                      <a:lnTo>
                        <a:pt x="433" y="1051"/>
                      </a:lnTo>
                      <a:lnTo>
                        <a:pt x="422" y="1063"/>
                      </a:lnTo>
                      <a:lnTo>
                        <a:pt x="414" y="1078"/>
                      </a:lnTo>
                      <a:lnTo>
                        <a:pt x="406" y="1094"/>
                      </a:lnTo>
                      <a:lnTo>
                        <a:pt x="402" y="1112"/>
                      </a:lnTo>
                      <a:lnTo>
                        <a:pt x="399" y="1129"/>
                      </a:lnTo>
                      <a:lnTo>
                        <a:pt x="397" y="1148"/>
                      </a:lnTo>
                      <a:lnTo>
                        <a:pt x="397" y="1165"/>
                      </a:lnTo>
                      <a:lnTo>
                        <a:pt x="397" y="1181"/>
                      </a:lnTo>
                      <a:lnTo>
                        <a:pt x="398" y="1197"/>
                      </a:lnTo>
                      <a:lnTo>
                        <a:pt x="400" y="1213"/>
                      </a:lnTo>
                      <a:lnTo>
                        <a:pt x="404" y="1230"/>
                      </a:lnTo>
                      <a:lnTo>
                        <a:pt x="410" y="1245"/>
                      </a:lnTo>
                      <a:lnTo>
                        <a:pt x="417" y="1260"/>
                      </a:lnTo>
                      <a:lnTo>
                        <a:pt x="426" y="1272"/>
                      </a:lnTo>
                      <a:lnTo>
                        <a:pt x="436" y="1283"/>
                      </a:lnTo>
                      <a:lnTo>
                        <a:pt x="451" y="1292"/>
                      </a:lnTo>
                      <a:lnTo>
                        <a:pt x="467" y="1297"/>
                      </a:lnTo>
                      <a:lnTo>
                        <a:pt x="486" y="1298"/>
                      </a:lnTo>
                      <a:lnTo>
                        <a:pt x="505" y="1297"/>
                      </a:lnTo>
                      <a:lnTo>
                        <a:pt x="522" y="1292"/>
                      </a:lnTo>
                      <a:lnTo>
                        <a:pt x="535" y="1283"/>
                      </a:lnTo>
                      <a:lnTo>
                        <a:pt x="546" y="1272"/>
                      </a:lnTo>
                      <a:lnTo>
                        <a:pt x="556" y="1260"/>
                      </a:lnTo>
                      <a:lnTo>
                        <a:pt x="563" y="1245"/>
                      </a:lnTo>
                      <a:lnTo>
                        <a:pt x="568" y="1230"/>
                      </a:lnTo>
                      <a:lnTo>
                        <a:pt x="572" y="1213"/>
                      </a:lnTo>
                      <a:lnTo>
                        <a:pt x="574" y="1197"/>
                      </a:lnTo>
                      <a:lnTo>
                        <a:pt x="576" y="1181"/>
                      </a:lnTo>
                      <a:lnTo>
                        <a:pt x="576" y="1165"/>
                      </a:lnTo>
                      <a:lnTo>
                        <a:pt x="575" y="1148"/>
                      </a:lnTo>
                      <a:lnTo>
                        <a:pt x="574" y="1129"/>
                      </a:lnTo>
                      <a:lnTo>
                        <a:pt x="571" y="1112"/>
                      </a:lnTo>
                      <a:lnTo>
                        <a:pt x="566" y="1094"/>
                      </a:lnTo>
                      <a:lnTo>
                        <a:pt x="560" y="1078"/>
                      </a:lnTo>
                      <a:lnTo>
                        <a:pt x="551" y="1063"/>
                      </a:lnTo>
                      <a:lnTo>
                        <a:pt x="539" y="1051"/>
                      </a:lnTo>
                      <a:lnTo>
                        <a:pt x="525" y="1042"/>
                      </a:lnTo>
                      <a:lnTo>
                        <a:pt x="507" y="1036"/>
                      </a:lnTo>
                      <a:lnTo>
                        <a:pt x="486" y="1034"/>
                      </a:lnTo>
                      <a:close/>
                      <a:moveTo>
                        <a:pt x="0" y="961"/>
                      </a:moveTo>
                      <a:lnTo>
                        <a:pt x="80" y="961"/>
                      </a:lnTo>
                      <a:lnTo>
                        <a:pt x="104" y="961"/>
                      </a:lnTo>
                      <a:lnTo>
                        <a:pt x="133" y="961"/>
                      </a:lnTo>
                      <a:lnTo>
                        <a:pt x="415" y="961"/>
                      </a:lnTo>
                      <a:lnTo>
                        <a:pt x="484" y="961"/>
                      </a:lnTo>
                      <a:lnTo>
                        <a:pt x="560" y="961"/>
                      </a:lnTo>
                      <a:lnTo>
                        <a:pt x="643" y="961"/>
                      </a:lnTo>
                      <a:lnTo>
                        <a:pt x="659" y="1000"/>
                      </a:lnTo>
                      <a:lnTo>
                        <a:pt x="677" y="1038"/>
                      </a:lnTo>
                      <a:lnTo>
                        <a:pt x="699" y="1074"/>
                      </a:lnTo>
                      <a:lnTo>
                        <a:pt x="726" y="1110"/>
                      </a:lnTo>
                      <a:lnTo>
                        <a:pt x="766" y="1157"/>
                      </a:lnTo>
                      <a:lnTo>
                        <a:pt x="811" y="1201"/>
                      </a:lnTo>
                      <a:lnTo>
                        <a:pt x="861" y="1243"/>
                      </a:lnTo>
                      <a:lnTo>
                        <a:pt x="916" y="1281"/>
                      </a:lnTo>
                      <a:lnTo>
                        <a:pt x="975" y="1317"/>
                      </a:lnTo>
                      <a:lnTo>
                        <a:pt x="1037" y="1350"/>
                      </a:lnTo>
                      <a:lnTo>
                        <a:pt x="1104" y="1380"/>
                      </a:lnTo>
                      <a:lnTo>
                        <a:pt x="1173" y="1407"/>
                      </a:lnTo>
                      <a:lnTo>
                        <a:pt x="1246" y="1429"/>
                      </a:lnTo>
                      <a:lnTo>
                        <a:pt x="1321" y="1450"/>
                      </a:lnTo>
                      <a:lnTo>
                        <a:pt x="1399" y="1465"/>
                      </a:lnTo>
                      <a:lnTo>
                        <a:pt x="1477" y="1479"/>
                      </a:lnTo>
                      <a:lnTo>
                        <a:pt x="1558" y="1488"/>
                      </a:lnTo>
                      <a:lnTo>
                        <a:pt x="1639" y="1494"/>
                      </a:lnTo>
                      <a:lnTo>
                        <a:pt x="1722" y="1495"/>
                      </a:lnTo>
                      <a:lnTo>
                        <a:pt x="1816" y="1493"/>
                      </a:lnTo>
                      <a:lnTo>
                        <a:pt x="1911" y="1486"/>
                      </a:lnTo>
                      <a:lnTo>
                        <a:pt x="2006" y="1472"/>
                      </a:lnTo>
                      <a:lnTo>
                        <a:pt x="2099" y="1454"/>
                      </a:lnTo>
                      <a:lnTo>
                        <a:pt x="2191" y="1430"/>
                      </a:lnTo>
                      <a:lnTo>
                        <a:pt x="2264" y="1408"/>
                      </a:lnTo>
                      <a:lnTo>
                        <a:pt x="2333" y="1382"/>
                      </a:lnTo>
                      <a:lnTo>
                        <a:pt x="2399" y="1353"/>
                      </a:lnTo>
                      <a:lnTo>
                        <a:pt x="2460" y="1322"/>
                      </a:lnTo>
                      <a:lnTo>
                        <a:pt x="2516" y="1289"/>
                      </a:lnTo>
                      <a:lnTo>
                        <a:pt x="2569" y="1254"/>
                      </a:lnTo>
                      <a:lnTo>
                        <a:pt x="2616" y="1217"/>
                      </a:lnTo>
                      <a:lnTo>
                        <a:pt x="2659" y="1176"/>
                      </a:lnTo>
                      <a:lnTo>
                        <a:pt x="2697" y="1136"/>
                      </a:lnTo>
                      <a:lnTo>
                        <a:pt x="2731" y="1094"/>
                      </a:lnTo>
                      <a:lnTo>
                        <a:pt x="2760" y="1050"/>
                      </a:lnTo>
                      <a:lnTo>
                        <a:pt x="2783" y="1005"/>
                      </a:lnTo>
                      <a:lnTo>
                        <a:pt x="2793" y="983"/>
                      </a:lnTo>
                      <a:lnTo>
                        <a:pt x="2801" y="961"/>
                      </a:lnTo>
                      <a:lnTo>
                        <a:pt x="2801" y="961"/>
                      </a:lnTo>
                      <a:lnTo>
                        <a:pt x="2802" y="961"/>
                      </a:lnTo>
                      <a:lnTo>
                        <a:pt x="2803" y="961"/>
                      </a:lnTo>
                      <a:lnTo>
                        <a:pt x="2809" y="961"/>
                      </a:lnTo>
                      <a:lnTo>
                        <a:pt x="2816" y="961"/>
                      </a:lnTo>
                      <a:lnTo>
                        <a:pt x="2824" y="961"/>
                      </a:lnTo>
                      <a:lnTo>
                        <a:pt x="2834" y="961"/>
                      </a:lnTo>
                      <a:lnTo>
                        <a:pt x="2847" y="961"/>
                      </a:lnTo>
                      <a:lnTo>
                        <a:pt x="2865" y="961"/>
                      </a:lnTo>
                      <a:lnTo>
                        <a:pt x="3390" y="961"/>
                      </a:lnTo>
                      <a:lnTo>
                        <a:pt x="3390" y="1236"/>
                      </a:lnTo>
                      <a:lnTo>
                        <a:pt x="3390" y="1266"/>
                      </a:lnTo>
                      <a:lnTo>
                        <a:pt x="3390" y="1320"/>
                      </a:lnTo>
                      <a:lnTo>
                        <a:pt x="3390" y="1344"/>
                      </a:lnTo>
                      <a:lnTo>
                        <a:pt x="3390" y="1372"/>
                      </a:lnTo>
                      <a:lnTo>
                        <a:pt x="3390" y="1372"/>
                      </a:lnTo>
                      <a:lnTo>
                        <a:pt x="3389" y="1372"/>
                      </a:lnTo>
                      <a:lnTo>
                        <a:pt x="3388" y="1372"/>
                      </a:lnTo>
                      <a:lnTo>
                        <a:pt x="3382" y="1372"/>
                      </a:lnTo>
                      <a:lnTo>
                        <a:pt x="3376" y="1372"/>
                      </a:lnTo>
                      <a:lnTo>
                        <a:pt x="3368" y="1372"/>
                      </a:lnTo>
                      <a:lnTo>
                        <a:pt x="3358" y="1372"/>
                      </a:lnTo>
                      <a:lnTo>
                        <a:pt x="3345" y="1372"/>
                      </a:lnTo>
                      <a:lnTo>
                        <a:pt x="3328" y="1372"/>
                      </a:lnTo>
                      <a:lnTo>
                        <a:pt x="3220" y="1372"/>
                      </a:lnTo>
                      <a:lnTo>
                        <a:pt x="3181" y="1372"/>
                      </a:lnTo>
                      <a:lnTo>
                        <a:pt x="3136" y="1372"/>
                      </a:lnTo>
                      <a:lnTo>
                        <a:pt x="3029" y="1372"/>
                      </a:lnTo>
                      <a:lnTo>
                        <a:pt x="2965" y="1372"/>
                      </a:lnTo>
                      <a:lnTo>
                        <a:pt x="2894" y="1372"/>
                      </a:lnTo>
                      <a:lnTo>
                        <a:pt x="2816" y="1372"/>
                      </a:lnTo>
                      <a:lnTo>
                        <a:pt x="2799" y="1427"/>
                      </a:lnTo>
                      <a:lnTo>
                        <a:pt x="2780" y="1471"/>
                      </a:lnTo>
                      <a:lnTo>
                        <a:pt x="2755" y="1515"/>
                      </a:lnTo>
                      <a:lnTo>
                        <a:pt x="2726" y="1559"/>
                      </a:lnTo>
                      <a:lnTo>
                        <a:pt x="2692" y="1601"/>
                      </a:lnTo>
                      <a:lnTo>
                        <a:pt x="2659" y="1635"/>
                      </a:lnTo>
                      <a:lnTo>
                        <a:pt x="2623" y="1667"/>
                      </a:lnTo>
                      <a:lnTo>
                        <a:pt x="2584" y="1698"/>
                      </a:lnTo>
                      <a:lnTo>
                        <a:pt x="2542" y="1728"/>
                      </a:lnTo>
                      <a:lnTo>
                        <a:pt x="2492" y="1760"/>
                      </a:lnTo>
                      <a:lnTo>
                        <a:pt x="2439" y="1790"/>
                      </a:lnTo>
                      <a:lnTo>
                        <a:pt x="2381" y="1818"/>
                      </a:lnTo>
                      <a:lnTo>
                        <a:pt x="2321" y="1843"/>
                      </a:lnTo>
                      <a:lnTo>
                        <a:pt x="2257" y="1866"/>
                      </a:lnTo>
                      <a:lnTo>
                        <a:pt x="2225" y="1877"/>
                      </a:lnTo>
                      <a:lnTo>
                        <a:pt x="2192" y="1886"/>
                      </a:lnTo>
                      <a:lnTo>
                        <a:pt x="2191" y="1887"/>
                      </a:lnTo>
                      <a:lnTo>
                        <a:pt x="2191" y="1887"/>
                      </a:lnTo>
                      <a:lnTo>
                        <a:pt x="2190" y="1887"/>
                      </a:lnTo>
                      <a:lnTo>
                        <a:pt x="2106" y="1909"/>
                      </a:lnTo>
                      <a:lnTo>
                        <a:pt x="2020" y="1925"/>
                      </a:lnTo>
                      <a:lnTo>
                        <a:pt x="1934" y="1939"/>
                      </a:lnTo>
                      <a:lnTo>
                        <a:pt x="1847" y="1947"/>
                      </a:lnTo>
                      <a:lnTo>
                        <a:pt x="1761" y="1951"/>
                      </a:lnTo>
                      <a:lnTo>
                        <a:pt x="1741" y="1951"/>
                      </a:lnTo>
                      <a:lnTo>
                        <a:pt x="1723" y="1952"/>
                      </a:lnTo>
                      <a:lnTo>
                        <a:pt x="1707" y="1951"/>
                      </a:lnTo>
                      <a:lnTo>
                        <a:pt x="1693" y="1951"/>
                      </a:lnTo>
                      <a:lnTo>
                        <a:pt x="1603" y="1947"/>
                      </a:lnTo>
                      <a:lnTo>
                        <a:pt x="1516" y="1939"/>
                      </a:lnTo>
                      <a:lnTo>
                        <a:pt x="1430" y="1927"/>
                      </a:lnTo>
                      <a:lnTo>
                        <a:pt x="1346" y="1911"/>
                      </a:lnTo>
                      <a:lnTo>
                        <a:pt x="1265" y="1889"/>
                      </a:lnTo>
                      <a:lnTo>
                        <a:pt x="1230" y="1880"/>
                      </a:lnTo>
                      <a:lnTo>
                        <a:pt x="1197" y="1869"/>
                      </a:lnTo>
                      <a:lnTo>
                        <a:pt x="1121" y="1842"/>
                      </a:lnTo>
                      <a:lnTo>
                        <a:pt x="1048" y="1810"/>
                      </a:lnTo>
                      <a:lnTo>
                        <a:pt x="979" y="1775"/>
                      </a:lnTo>
                      <a:lnTo>
                        <a:pt x="914" y="1736"/>
                      </a:lnTo>
                      <a:lnTo>
                        <a:pt x="874" y="1709"/>
                      </a:lnTo>
                      <a:lnTo>
                        <a:pt x="836" y="1679"/>
                      </a:lnTo>
                      <a:lnTo>
                        <a:pt x="800" y="1647"/>
                      </a:lnTo>
                      <a:lnTo>
                        <a:pt x="768" y="1613"/>
                      </a:lnTo>
                      <a:lnTo>
                        <a:pt x="746" y="1589"/>
                      </a:lnTo>
                      <a:lnTo>
                        <a:pt x="727" y="1565"/>
                      </a:lnTo>
                      <a:lnTo>
                        <a:pt x="694" y="1519"/>
                      </a:lnTo>
                      <a:lnTo>
                        <a:pt x="668" y="1472"/>
                      </a:lnTo>
                      <a:lnTo>
                        <a:pt x="648" y="1426"/>
                      </a:lnTo>
                      <a:lnTo>
                        <a:pt x="639" y="1398"/>
                      </a:lnTo>
                      <a:lnTo>
                        <a:pt x="632" y="1372"/>
                      </a:lnTo>
                      <a:lnTo>
                        <a:pt x="553" y="1372"/>
                      </a:lnTo>
                      <a:lnTo>
                        <a:pt x="529" y="1372"/>
                      </a:lnTo>
                      <a:lnTo>
                        <a:pt x="501" y="1372"/>
                      </a:lnTo>
                      <a:lnTo>
                        <a:pt x="224" y="1372"/>
                      </a:lnTo>
                      <a:lnTo>
                        <a:pt x="157" y="1372"/>
                      </a:lnTo>
                      <a:lnTo>
                        <a:pt x="82" y="1372"/>
                      </a:lnTo>
                      <a:lnTo>
                        <a:pt x="0" y="1372"/>
                      </a:lnTo>
                      <a:lnTo>
                        <a:pt x="0" y="1369"/>
                      </a:lnTo>
                      <a:lnTo>
                        <a:pt x="0" y="1368"/>
                      </a:lnTo>
                      <a:lnTo>
                        <a:pt x="0" y="1363"/>
                      </a:lnTo>
                      <a:lnTo>
                        <a:pt x="0" y="1356"/>
                      </a:lnTo>
                      <a:lnTo>
                        <a:pt x="0" y="1250"/>
                      </a:lnTo>
                      <a:lnTo>
                        <a:pt x="0" y="1217"/>
                      </a:lnTo>
                      <a:lnTo>
                        <a:pt x="0" y="1179"/>
                      </a:lnTo>
                      <a:lnTo>
                        <a:pt x="0" y="1152"/>
                      </a:lnTo>
                      <a:lnTo>
                        <a:pt x="0" y="961"/>
                      </a:lnTo>
                      <a:close/>
                      <a:moveTo>
                        <a:pt x="2013" y="759"/>
                      </a:moveTo>
                      <a:lnTo>
                        <a:pt x="1945" y="776"/>
                      </a:lnTo>
                      <a:lnTo>
                        <a:pt x="1879" y="787"/>
                      </a:lnTo>
                      <a:lnTo>
                        <a:pt x="1816" y="795"/>
                      </a:lnTo>
                      <a:lnTo>
                        <a:pt x="1757" y="798"/>
                      </a:lnTo>
                      <a:lnTo>
                        <a:pt x="1757" y="1298"/>
                      </a:lnTo>
                      <a:lnTo>
                        <a:pt x="1833" y="1295"/>
                      </a:lnTo>
                      <a:lnTo>
                        <a:pt x="1912" y="1286"/>
                      </a:lnTo>
                      <a:lnTo>
                        <a:pt x="1991" y="1273"/>
                      </a:lnTo>
                      <a:lnTo>
                        <a:pt x="2073" y="1256"/>
                      </a:lnTo>
                      <a:lnTo>
                        <a:pt x="2154" y="1234"/>
                      </a:lnTo>
                      <a:lnTo>
                        <a:pt x="2137" y="1153"/>
                      </a:lnTo>
                      <a:lnTo>
                        <a:pt x="2123" y="1092"/>
                      </a:lnTo>
                      <a:lnTo>
                        <a:pt x="2107" y="1032"/>
                      </a:lnTo>
                      <a:lnTo>
                        <a:pt x="2090" y="973"/>
                      </a:lnTo>
                      <a:lnTo>
                        <a:pt x="2071" y="915"/>
                      </a:lnTo>
                      <a:lnTo>
                        <a:pt x="2044" y="836"/>
                      </a:lnTo>
                      <a:lnTo>
                        <a:pt x="2013" y="759"/>
                      </a:lnTo>
                      <a:close/>
                      <a:moveTo>
                        <a:pt x="1432" y="759"/>
                      </a:moveTo>
                      <a:lnTo>
                        <a:pt x="1403" y="836"/>
                      </a:lnTo>
                      <a:lnTo>
                        <a:pt x="1375" y="915"/>
                      </a:lnTo>
                      <a:lnTo>
                        <a:pt x="1356" y="973"/>
                      </a:lnTo>
                      <a:lnTo>
                        <a:pt x="1340" y="1032"/>
                      </a:lnTo>
                      <a:lnTo>
                        <a:pt x="1323" y="1092"/>
                      </a:lnTo>
                      <a:lnTo>
                        <a:pt x="1309" y="1153"/>
                      </a:lnTo>
                      <a:lnTo>
                        <a:pt x="1293" y="1235"/>
                      </a:lnTo>
                      <a:lnTo>
                        <a:pt x="1374" y="1257"/>
                      </a:lnTo>
                      <a:lnTo>
                        <a:pt x="1454" y="1274"/>
                      </a:lnTo>
                      <a:lnTo>
                        <a:pt x="1534" y="1286"/>
                      </a:lnTo>
                      <a:lnTo>
                        <a:pt x="1614" y="1295"/>
                      </a:lnTo>
                      <a:lnTo>
                        <a:pt x="1691" y="1298"/>
                      </a:lnTo>
                      <a:lnTo>
                        <a:pt x="1691" y="798"/>
                      </a:lnTo>
                      <a:lnTo>
                        <a:pt x="1631" y="795"/>
                      </a:lnTo>
                      <a:lnTo>
                        <a:pt x="1567" y="787"/>
                      </a:lnTo>
                      <a:lnTo>
                        <a:pt x="1501" y="776"/>
                      </a:lnTo>
                      <a:lnTo>
                        <a:pt x="1432" y="759"/>
                      </a:lnTo>
                      <a:close/>
                      <a:moveTo>
                        <a:pt x="2274" y="654"/>
                      </a:moveTo>
                      <a:lnTo>
                        <a:pt x="2229" y="679"/>
                      </a:lnTo>
                      <a:lnTo>
                        <a:pt x="2180" y="703"/>
                      </a:lnTo>
                      <a:lnTo>
                        <a:pt x="2128" y="723"/>
                      </a:lnTo>
                      <a:lnTo>
                        <a:pt x="2076" y="742"/>
                      </a:lnTo>
                      <a:lnTo>
                        <a:pt x="2104" y="817"/>
                      </a:lnTo>
                      <a:lnTo>
                        <a:pt x="2132" y="895"/>
                      </a:lnTo>
                      <a:lnTo>
                        <a:pt x="2134" y="903"/>
                      </a:lnTo>
                      <a:lnTo>
                        <a:pt x="2137" y="911"/>
                      </a:lnTo>
                      <a:lnTo>
                        <a:pt x="2156" y="972"/>
                      </a:lnTo>
                      <a:lnTo>
                        <a:pt x="2173" y="1032"/>
                      </a:lnTo>
                      <a:lnTo>
                        <a:pt x="2190" y="1094"/>
                      </a:lnTo>
                      <a:lnTo>
                        <a:pt x="2203" y="1155"/>
                      </a:lnTo>
                      <a:lnTo>
                        <a:pt x="2216" y="1215"/>
                      </a:lnTo>
                      <a:lnTo>
                        <a:pt x="2270" y="1195"/>
                      </a:lnTo>
                      <a:lnTo>
                        <a:pt x="2323" y="1173"/>
                      </a:lnTo>
                      <a:lnTo>
                        <a:pt x="2373" y="1150"/>
                      </a:lnTo>
                      <a:lnTo>
                        <a:pt x="2420" y="1124"/>
                      </a:lnTo>
                      <a:lnTo>
                        <a:pt x="2465" y="1097"/>
                      </a:lnTo>
                      <a:lnTo>
                        <a:pt x="2505" y="1069"/>
                      </a:lnTo>
                      <a:lnTo>
                        <a:pt x="2499" y="1050"/>
                      </a:lnTo>
                      <a:lnTo>
                        <a:pt x="2492" y="1032"/>
                      </a:lnTo>
                      <a:lnTo>
                        <a:pt x="2468" y="966"/>
                      </a:lnTo>
                      <a:lnTo>
                        <a:pt x="2438" y="900"/>
                      </a:lnTo>
                      <a:lnTo>
                        <a:pt x="2404" y="836"/>
                      </a:lnTo>
                      <a:lnTo>
                        <a:pt x="2365" y="774"/>
                      </a:lnTo>
                      <a:lnTo>
                        <a:pt x="2322" y="712"/>
                      </a:lnTo>
                      <a:lnTo>
                        <a:pt x="2274" y="654"/>
                      </a:lnTo>
                      <a:close/>
                      <a:moveTo>
                        <a:pt x="1172" y="654"/>
                      </a:moveTo>
                      <a:lnTo>
                        <a:pt x="1125" y="713"/>
                      </a:lnTo>
                      <a:lnTo>
                        <a:pt x="1082" y="774"/>
                      </a:lnTo>
                      <a:lnTo>
                        <a:pt x="1042" y="837"/>
                      </a:lnTo>
                      <a:lnTo>
                        <a:pt x="1009" y="901"/>
                      </a:lnTo>
                      <a:lnTo>
                        <a:pt x="979" y="966"/>
                      </a:lnTo>
                      <a:lnTo>
                        <a:pt x="953" y="1032"/>
                      </a:lnTo>
                      <a:lnTo>
                        <a:pt x="948" y="1050"/>
                      </a:lnTo>
                      <a:lnTo>
                        <a:pt x="943" y="1069"/>
                      </a:lnTo>
                      <a:lnTo>
                        <a:pt x="983" y="1097"/>
                      </a:lnTo>
                      <a:lnTo>
                        <a:pt x="1026" y="1124"/>
                      </a:lnTo>
                      <a:lnTo>
                        <a:pt x="1073" y="1150"/>
                      </a:lnTo>
                      <a:lnTo>
                        <a:pt x="1124" y="1173"/>
                      </a:lnTo>
                      <a:lnTo>
                        <a:pt x="1176" y="1196"/>
                      </a:lnTo>
                      <a:lnTo>
                        <a:pt x="1232" y="1216"/>
                      </a:lnTo>
                      <a:lnTo>
                        <a:pt x="1250" y="1125"/>
                      </a:lnTo>
                      <a:lnTo>
                        <a:pt x="1273" y="1032"/>
                      </a:lnTo>
                      <a:lnTo>
                        <a:pt x="1290" y="972"/>
                      </a:lnTo>
                      <a:lnTo>
                        <a:pt x="1309" y="911"/>
                      </a:lnTo>
                      <a:lnTo>
                        <a:pt x="1312" y="903"/>
                      </a:lnTo>
                      <a:lnTo>
                        <a:pt x="1314" y="895"/>
                      </a:lnTo>
                      <a:lnTo>
                        <a:pt x="1342" y="817"/>
                      </a:lnTo>
                      <a:lnTo>
                        <a:pt x="1371" y="742"/>
                      </a:lnTo>
                      <a:lnTo>
                        <a:pt x="1318" y="723"/>
                      </a:lnTo>
                      <a:lnTo>
                        <a:pt x="1267" y="703"/>
                      </a:lnTo>
                      <a:lnTo>
                        <a:pt x="1217" y="679"/>
                      </a:lnTo>
                      <a:lnTo>
                        <a:pt x="1172" y="654"/>
                      </a:lnTo>
                      <a:close/>
                      <a:moveTo>
                        <a:pt x="1027" y="506"/>
                      </a:moveTo>
                      <a:lnTo>
                        <a:pt x="987" y="544"/>
                      </a:lnTo>
                      <a:lnTo>
                        <a:pt x="949" y="584"/>
                      </a:lnTo>
                      <a:lnTo>
                        <a:pt x="913" y="625"/>
                      </a:lnTo>
                      <a:lnTo>
                        <a:pt x="886" y="664"/>
                      </a:lnTo>
                      <a:lnTo>
                        <a:pt x="861" y="703"/>
                      </a:lnTo>
                      <a:lnTo>
                        <a:pt x="840" y="744"/>
                      </a:lnTo>
                      <a:lnTo>
                        <a:pt x="829" y="765"/>
                      </a:lnTo>
                      <a:lnTo>
                        <a:pt x="821" y="783"/>
                      </a:lnTo>
                      <a:lnTo>
                        <a:pt x="814" y="803"/>
                      </a:lnTo>
                      <a:lnTo>
                        <a:pt x="807" y="823"/>
                      </a:lnTo>
                      <a:lnTo>
                        <a:pt x="806" y="828"/>
                      </a:lnTo>
                      <a:lnTo>
                        <a:pt x="806" y="836"/>
                      </a:lnTo>
                      <a:lnTo>
                        <a:pt x="806" y="844"/>
                      </a:lnTo>
                      <a:lnTo>
                        <a:pt x="806" y="846"/>
                      </a:lnTo>
                      <a:lnTo>
                        <a:pt x="810" y="884"/>
                      </a:lnTo>
                      <a:lnTo>
                        <a:pt x="821" y="921"/>
                      </a:lnTo>
                      <a:lnTo>
                        <a:pt x="839" y="956"/>
                      </a:lnTo>
                      <a:lnTo>
                        <a:pt x="862" y="990"/>
                      </a:lnTo>
                      <a:lnTo>
                        <a:pt x="890" y="1021"/>
                      </a:lnTo>
                      <a:lnTo>
                        <a:pt x="907" y="976"/>
                      </a:lnTo>
                      <a:lnTo>
                        <a:pt x="925" y="931"/>
                      </a:lnTo>
                      <a:lnTo>
                        <a:pt x="956" y="865"/>
                      </a:lnTo>
                      <a:lnTo>
                        <a:pt x="990" y="802"/>
                      </a:lnTo>
                      <a:lnTo>
                        <a:pt x="1029" y="738"/>
                      </a:lnTo>
                      <a:lnTo>
                        <a:pt x="1072" y="676"/>
                      </a:lnTo>
                      <a:lnTo>
                        <a:pt x="1120" y="617"/>
                      </a:lnTo>
                      <a:lnTo>
                        <a:pt x="1094" y="594"/>
                      </a:lnTo>
                      <a:lnTo>
                        <a:pt x="1070" y="569"/>
                      </a:lnTo>
                      <a:lnTo>
                        <a:pt x="1051" y="544"/>
                      </a:lnTo>
                      <a:lnTo>
                        <a:pt x="1034" y="518"/>
                      </a:lnTo>
                      <a:lnTo>
                        <a:pt x="1030" y="511"/>
                      </a:lnTo>
                      <a:lnTo>
                        <a:pt x="1027" y="506"/>
                      </a:lnTo>
                      <a:close/>
                      <a:moveTo>
                        <a:pt x="2418" y="505"/>
                      </a:moveTo>
                      <a:lnTo>
                        <a:pt x="2412" y="518"/>
                      </a:lnTo>
                      <a:lnTo>
                        <a:pt x="2396" y="544"/>
                      </a:lnTo>
                      <a:lnTo>
                        <a:pt x="2375" y="569"/>
                      </a:lnTo>
                      <a:lnTo>
                        <a:pt x="2353" y="593"/>
                      </a:lnTo>
                      <a:lnTo>
                        <a:pt x="2327" y="616"/>
                      </a:lnTo>
                      <a:lnTo>
                        <a:pt x="2374" y="675"/>
                      </a:lnTo>
                      <a:lnTo>
                        <a:pt x="2417" y="738"/>
                      </a:lnTo>
                      <a:lnTo>
                        <a:pt x="2456" y="801"/>
                      </a:lnTo>
                      <a:lnTo>
                        <a:pt x="2491" y="865"/>
                      </a:lnTo>
                      <a:lnTo>
                        <a:pt x="2522" y="931"/>
                      </a:lnTo>
                      <a:lnTo>
                        <a:pt x="2541" y="976"/>
                      </a:lnTo>
                      <a:lnTo>
                        <a:pt x="2557" y="1021"/>
                      </a:lnTo>
                      <a:lnTo>
                        <a:pt x="2582" y="995"/>
                      </a:lnTo>
                      <a:lnTo>
                        <a:pt x="2602" y="970"/>
                      </a:lnTo>
                      <a:lnTo>
                        <a:pt x="2617" y="946"/>
                      </a:lnTo>
                      <a:lnTo>
                        <a:pt x="2628" y="925"/>
                      </a:lnTo>
                      <a:lnTo>
                        <a:pt x="2637" y="905"/>
                      </a:lnTo>
                      <a:lnTo>
                        <a:pt x="2642" y="888"/>
                      </a:lnTo>
                      <a:lnTo>
                        <a:pt x="2645" y="873"/>
                      </a:lnTo>
                      <a:lnTo>
                        <a:pt x="2647" y="860"/>
                      </a:lnTo>
                      <a:lnTo>
                        <a:pt x="2647" y="850"/>
                      </a:lnTo>
                      <a:lnTo>
                        <a:pt x="2646" y="842"/>
                      </a:lnTo>
                      <a:lnTo>
                        <a:pt x="2646" y="836"/>
                      </a:lnTo>
                      <a:lnTo>
                        <a:pt x="2645" y="834"/>
                      </a:lnTo>
                      <a:lnTo>
                        <a:pt x="2627" y="789"/>
                      </a:lnTo>
                      <a:lnTo>
                        <a:pt x="2608" y="744"/>
                      </a:lnTo>
                      <a:lnTo>
                        <a:pt x="2586" y="703"/>
                      </a:lnTo>
                      <a:lnTo>
                        <a:pt x="2561" y="664"/>
                      </a:lnTo>
                      <a:lnTo>
                        <a:pt x="2533" y="625"/>
                      </a:lnTo>
                      <a:lnTo>
                        <a:pt x="2498" y="583"/>
                      </a:lnTo>
                      <a:lnTo>
                        <a:pt x="2460" y="543"/>
                      </a:lnTo>
                      <a:lnTo>
                        <a:pt x="2418" y="505"/>
                      </a:lnTo>
                      <a:close/>
                      <a:moveTo>
                        <a:pt x="2442" y="411"/>
                      </a:moveTo>
                      <a:lnTo>
                        <a:pt x="2440" y="440"/>
                      </a:lnTo>
                      <a:lnTo>
                        <a:pt x="2462" y="458"/>
                      </a:lnTo>
                      <a:lnTo>
                        <a:pt x="2483" y="478"/>
                      </a:lnTo>
                      <a:lnTo>
                        <a:pt x="2464" y="443"/>
                      </a:lnTo>
                      <a:lnTo>
                        <a:pt x="2442" y="411"/>
                      </a:lnTo>
                      <a:close/>
                      <a:moveTo>
                        <a:pt x="1003" y="411"/>
                      </a:moveTo>
                      <a:lnTo>
                        <a:pt x="982" y="444"/>
                      </a:lnTo>
                      <a:lnTo>
                        <a:pt x="963" y="478"/>
                      </a:lnTo>
                      <a:lnTo>
                        <a:pt x="1006" y="441"/>
                      </a:lnTo>
                      <a:lnTo>
                        <a:pt x="1003" y="411"/>
                      </a:lnTo>
                      <a:close/>
                      <a:moveTo>
                        <a:pt x="1757" y="308"/>
                      </a:moveTo>
                      <a:lnTo>
                        <a:pt x="1757" y="722"/>
                      </a:lnTo>
                      <a:lnTo>
                        <a:pt x="1831" y="717"/>
                      </a:lnTo>
                      <a:lnTo>
                        <a:pt x="1907" y="707"/>
                      </a:lnTo>
                      <a:lnTo>
                        <a:pt x="1983" y="690"/>
                      </a:lnTo>
                      <a:lnTo>
                        <a:pt x="1945" y="611"/>
                      </a:lnTo>
                      <a:lnTo>
                        <a:pt x="1905" y="535"/>
                      </a:lnTo>
                      <a:lnTo>
                        <a:pt x="1863" y="465"/>
                      </a:lnTo>
                      <a:lnTo>
                        <a:pt x="1819" y="399"/>
                      </a:lnTo>
                      <a:lnTo>
                        <a:pt x="1774" y="338"/>
                      </a:lnTo>
                      <a:lnTo>
                        <a:pt x="1768" y="328"/>
                      </a:lnTo>
                      <a:lnTo>
                        <a:pt x="1763" y="318"/>
                      </a:lnTo>
                      <a:lnTo>
                        <a:pt x="1757" y="308"/>
                      </a:lnTo>
                      <a:close/>
                      <a:moveTo>
                        <a:pt x="1691" y="308"/>
                      </a:moveTo>
                      <a:lnTo>
                        <a:pt x="1684" y="318"/>
                      </a:lnTo>
                      <a:lnTo>
                        <a:pt x="1678" y="328"/>
                      </a:lnTo>
                      <a:lnTo>
                        <a:pt x="1672" y="338"/>
                      </a:lnTo>
                      <a:lnTo>
                        <a:pt x="1627" y="399"/>
                      </a:lnTo>
                      <a:lnTo>
                        <a:pt x="1583" y="465"/>
                      </a:lnTo>
                      <a:lnTo>
                        <a:pt x="1542" y="535"/>
                      </a:lnTo>
                      <a:lnTo>
                        <a:pt x="1501" y="611"/>
                      </a:lnTo>
                      <a:lnTo>
                        <a:pt x="1463" y="690"/>
                      </a:lnTo>
                      <a:lnTo>
                        <a:pt x="1521" y="703"/>
                      </a:lnTo>
                      <a:lnTo>
                        <a:pt x="1579" y="713"/>
                      </a:lnTo>
                      <a:lnTo>
                        <a:pt x="1634" y="719"/>
                      </a:lnTo>
                      <a:lnTo>
                        <a:pt x="1691" y="722"/>
                      </a:lnTo>
                      <a:lnTo>
                        <a:pt x="1691" y="308"/>
                      </a:lnTo>
                      <a:close/>
                      <a:moveTo>
                        <a:pt x="1831" y="305"/>
                      </a:moveTo>
                      <a:lnTo>
                        <a:pt x="1877" y="368"/>
                      </a:lnTo>
                      <a:lnTo>
                        <a:pt x="1921" y="437"/>
                      </a:lnTo>
                      <a:lnTo>
                        <a:pt x="1965" y="510"/>
                      </a:lnTo>
                      <a:lnTo>
                        <a:pt x="2007" y="589"/>
                      </a:lnTo>
                      <a:lnTo>
                        <a:pt x="2046" y="673"/>
                      </a:lnTo>
                      <a:lnTo>
                        <a:pt x="2094" y="657"/>
                      </a:lnTo>
                      <a:lnTo>
                        <a:pt x="2139" y="638"/>
                      </a:lnTo>
                      <a:lnTo>
                        <a:pt x="2183" y="618"/>
                      </a:lnTo>
                      <a:lnTo>
                        <a:pt x="2223" y="595"/>
                      </a:lnTo>
                      <a:lnTo>
                        <a:pt x="2207" y="578"/>
                      </a:lnTo>
                      <a:lnTo>
                        <a:pt x="2191" y="561"/>
                      </a:lnTo>
                      <a:lnTo>
                        <a:pt x="2181" y="551"/>
                      </a:lnTo>
                      <a:lnTo>
                        <a:pt x="2116" y="491"/>
                      </a:lnTo>
                      <a:lnTo>
                        <a:pt x="2048" y="437"/>
                      </a:lnTo>
                      <a:lnTo>
                        <a:pt x="1977" y="388"/>
                      </a:lnTo>
                      <a:lnTo>
                        <a:pt x="1905" y="343"/>
                      </a:lnTo>
                      <a:lnTo>
                        <a:pt x="1831" y="305"/>
                      </a:lnTo>
                      <a:close/>
                      <a:moveTo>
                        <a:pt x="1617" y="305"/>
                      </a:moveTo>
                      <a:lnTo>
                        <a:pt x="1543" y="343"/>
                      </a:lnTo>
                      <a:lnTo>
                        <a:pt x="1470" y="388"/>
                      </a:lnTo>
                      <a:lnTo>
                        <a:pt x="1400" y="437"/>
                      </a:lnTo>
                      <a:lnTo>
                        <a:pt x="1331" y="491"/>
                      </a:lnTo>
                      <a:lnTo>
                        <a:pt x="1266" y="551"/>
                      </a:lnTo>
                      <a:lnTo>
                        <a:pt x="1255" y="561"/>
                      </a:lnTo>
                      <a:lnTo>
                        <a:pt x="1223" y="596"/>
                      </a:lnTo>
                      <a:lnTo>
                        <a:pt x="1263" y="618"/>
                      </a:lnTo>
                      <a:lnTo>
                        <a:pt x="1307" y="638"/>
                      </a:lnTo>
                      <a:lnTo>
                        <a:pt x="1352" y="657"/>
                      </a:lnTo>
                      <a:lnTo>
                        <a:pt x="1402" y="673"/>
                      </a:lnTo>
                      <a:lnTo>
                        <a:pt x="1441" y="589"/>
                      </a:lnTo>
                      <a:lnTo>
                        <a:pt x="1482" y="510"/>
                      </a:lnTo>
                      <a:lnTo>
                        <a:pt x="1525" y="437"/>
                      </a:lnTo>
                      <a:lnTo>
                        <a:pt x="1570" y="368"/>
                      </a:lnTo>
                      <a:lnTo>
                        <a:pt x="1617" y="305"/>
                      </a:lnTo>
                      <a:close/>
                      <a:moveTo>
                        <a:pt x="1908" y="272"/>
                      </a:moveTo>
                      <a:lnTo>
                        <a:pt x="1978" y="314"/>
                      </a:lnTo>
                      <a:lnTo>
                        <a:pt x="2047" y="358"/>
                      </a:lnTo>
                      <a:lnTo>
                        <a:pt x="2114" y="408"/>
                      </a:lnTo>
                      <a:lnTo>
                        <a:pt x="2179" y="463"/>
                      </a:lnTo>
                      <a:lnTo>
                        <a:pt x="2236" y="517"/>
                      </a:lnTo>
                      <a:lnTo>
                        <a:pt x="2239" y="520"/>
                      </a:lnTo>
                      <a:lnTo>
                        <a:pt x="2242" y="522"/>
                      </a:lnTo>
                      <a:lnTo>
                        <a:pt x="2244" y="525"/>
                      </a:lnTo>
                      <a:lnTo>
                        <a:pt x="2261" y="542"/>
                      </a:lnTo>
                      <a:lnTo>
                        <a:pt x="2276" y="559"/>
                      </a:lnTo>
                      <a:lnTo>
                        <a:pt x="2304" y="533"/>
                      </a:lnTo>
                      <a:lnTo>
                        <a:pt x="2327" y="508"/>
                      </a:lnTo>
                      <a:lnTo>
                        <a:pt x="2346" y="481"/>
                      </a:lnTo>
                      <a:lnTo>
                        <a:pt x="2357" y="456"/>
                      </a:lnTo>
                      <a:lnTo>
                        <a:pt x="2318" y="429"/>
                      </a:lnTo>
                      <a:lnTo>
                        <a:pt x="2276" y="404"/>
                      </a:lnTo>
                      <a:lnTo>
                        <a:pt x="2234" y="380"/>
                      </a:lnTo>
                      <a:lnTo>
                        <a:pt x="2199" y="363"/>
                      </a:lnTo>
                      <a:lnTo>
                        <a:pt x="2163" y="347"/>
                      </a:lnTo>
                      <a:lnTo>
                        <a:pt x="2102" y="323"/>
                      </a:lnTo>
                      <a:lnTo>
                        <a:pt x="2040" y="302"/>
                      </a:lnTo>
                      <a:lnTo>
                        <a:pt x="1975" y="286"/>
                      </a:lnTo>
                      <a:lnTo>
                        <a:pt x="1908" y="272"/>
                      </a:lnTo>
                      <a:close/>
                      <a:moveTo>
                        <a:pt x="1540" y="272"/>
                      </a:moveTo>
                      <a:lnTo>
                        <a:pt x="1472" y="286"/>
                      </a:lnTo>
                      <a:lnTo>
                        <a:pt x="1407" y="302"/>
                      </a:lnTo>
                      <a:lnTo>
                        <a:pt x="1344" y="323"/>
                      </a:lnTo>
                      <a:lnTo>
                        <a:pt x="1283" y="347"/>
                      </a:lnTo>
                      <a:lnTo>
                        <a:pt x="1247" y="363"/>
                      </a:lnTo>
                      <a:lnTo>
                        <a:pt x="1212" y="380"/>
                      </a:lnTo>
                      <a:lnTo>
                        <a:pt x="1169" y="404"/>
                      </a:lnTo>
                      <a:lnTo>
                        <a:pt x="1129" y="429"/>
                      </a:lnTo>
                      <a:lnTo>
                        <a:pt x="1090" y="456"/>
                      </a:lnTo>
                      <a:lnTo>
                        <a:pt x="1094" y="469"/>
                      </a:lnTo>
                      <a:lnTo>
                        <a:pt x="1100" y="481"/>
                      </a:lnTo>
                      <a:lnTo>
                        <a:pt x="1119" y="508"/>
                      </a:lnTo>
                      <a:lnTo>
                        <a:pt x="1142" y="534"/>
                      </a:lnTo>
                      <a:lnTo>
                        <a:pt x="1170" y="559"/>
                      </a:lnTo>
                      <a:lnTo>
                        <a:pt x="1186" y="542"/>
                      </a:lnTo>
                      <a:lnTo>
                        <a:pt x="1201" y="525"/>
                      </a:lnTo>
                      <a:lnTo>
                        <a:pt x="1206" y="521"/>
                      </a:lnTo>
                      <a:lnTo>
                        <a:pt x="1211" y="517"/>
                      </a:lnTo>
                      <a:lnTo>
                        <a:pt x="1239" y="489"/>
                      </a:lnTo>
                      <a:lnTo>
                        <a:pt x="1268" y="463"/>
                      </a:lnTo>
                      <a:lnTo>
                        <a:pt x="1333" y="408"/>
                      </a:lnTo>
                      <a:lnTo>
                        <a:pt x="1400" y="358"/>
                      </a:lnTo>
                      <a:lnTo>
                        <a:pt x="1469" y="314"/>
                      </a:lnTo>
                      <a:lnTo>
                        <a:pt x="1540" y="272"/>
                      </a:lnTo>
                      <a:close/>
                      <a:moveTo>
                        <a:pt x="2005" y="209"/>
                      </a:moveTo>
                      <a:lnTo>
                        <a:pt x="1968" y="210"/>
                      </a:lnTo>
                      <a:lnTo>
                        <a:pt x="1931" y="213"/>
                      </a:lnTo>
                      <a:lnTo>
                        <a:pt x="2004" y="228"/>
                      </a:lnTo>
                      <a:lnTo>
                        <a:pt x="2075" y="247"/>
                      </a:lnTo>
                      <a:lnTo>
                        <a:pt x="2143" y="270"/>
                      </a:lnTo>
                      <a:lnTo>
                        <a:pt x="2182" y="286"/>
                      </a:lnTo>
                      <a:lnTo>
                        <a:pt x="2219" y="302"/>
                      </a:lnTo>
                      <a:lnTo>
                        <a:pt x="2269" y="327"/>
                      </a:lnTo>
                      <a:lnTo>
                        <a:pt x="2318" y="354"/>
                      </a:lnTo>
                      <a:lnTo>
                        <a:pt x="2365" y="383"/>
                      </a:lnTo>
                      <a:lnTo>
                        <a:pt x="2359" y="359"/>
                      </a:lnTo>
                      <a:lnTo>
                        <a:pt x="2349" y="333"/>
                      </a:lnTo>
                      <a:lnTo>
                        <a:pt x="2336" y="307"/>
                      </a:lnTo>
                      <a:lnTo>
                        <a:pt x="2294" y="280"/>
                      </a:lnTo>
                      <a:lnTo>
                        <a:pt x="2248" y="256"/>
                      </a:lnTo>
                      <a:lnTo>
                        <a:pt x="2198" y="238"/>
                      </a:lnTo>
                      <a:lnTo>
                        <a:pt x="2160" y="227"/>
                      </a:lnTo>
                      <a:lnTo>
                        <a:pt x="2120" y="218"/>
                      </a:lnTo>
                      <a:lnTo>
                        <a:pt x="2063" y="211"/>
                      </a:lnTo>
                      <a:lnTo>
                        <a:pt x="2005" y="209"/>
                      </a:lnTo>
                      <a:close/>
                      <a:moveTo>
                        <a:pt x="1442" y="209"/>
                      </a:moveTo>
                      <a:lnTo>
                        <a:pt x="1403" y="210"/>
                      </a:lnTo>
                      <a:lnTo>
                        <a:pt x="1365" y="213"/>
                      </a:lnTo>
                      <a:lnTo>
                        <a:pt x="1328" y="218"/>
                      </a:lnTo>
                      <a:lnTo>
                        <a:pt x="1287" y="227"/>
                      </a:lnTo>
                      <a:lnTo>
                        <a:pt x="1248" y="238"/>
                      </a:lnTo>
                      <a:lnTo>
                        <a:pt x="1210" y="252"/>
                      </a:lnTo>
                      <a:lnTo>
                        <a:pt x="1175" y="267"/>
                      </a:lnTo>
                      <a:lnTo>
                        <a:pt x="1141" y="287"/>
                      </a:lnTo>
                      <a:lnTo>
                        <a:pt x="1109" y="307"/>
                      </a:lnTo>
                      <a:lnTo>
                        <a:pt x="1096" y="334"/>
                      </a:lnTo>
                      <a:lnTo>
                        <a:pt x="1087" y="360"/>
                      </a:lnTo>
                      <a:lnTo>
                        <a:pt x="1082" y="384"/>
                      </a:lnTo>
                      <a:lnTo>
                        <a:pt x="1129" y="355"/>
                      </a:lnTo>
                      <a:lnTo>
                        <a:pt x="1177" y="327"/>
                      </a:lnTo>
                      <a:lnTo>
                        <a:pt x="1229" y="302"/>
                      </a:lnTo>
                      <a:lnTo>
                        <a:pt x="1266" y="286"/>
                      </a:lnTo>
                      <a:lnTo>
                        <a:pt x="1305" y="270"/>
                      </a:lnTo>
                      <a:lnTo>
                        <a:pt x="1373" y="247"/>
                      </a:lnTo>
                      <a:lnTo>
                        <a:pt x="1443" y="228"/>
                      </a:lnTo>
                      <a:lnTo>
                        <a:pt x="1516" y="213"/>
                      </a:lnTo>
                      <a:lnTo>
                        <a:pt x="1479" y="210"/>
                      </a:lnTo>
                      <a:lnTo>
                        <a:pt x="1442" y="209"/>
                      </a:lnTo>
                      <a:close/>
                      <a:moveTo>
                        <a:pt x="1977" y="118"/>
                      </a:moveTo>
                      <a:lnTo>
                        <a:pt x="1947" y="121"/>
                      </a:lnTo>
                      <a:lnTo>
                        <a:pt x="1916" y="130"/>
                      </a:lnTo>
                      <a:lnTo>
                        <a:pt x="1884" y="142"/>
                      </a:lnTo>
                      <a:lnTo>
                        <a:pt x="1851" y="159"/>
                      </a:lnTo>
                      <a:lnTo>
                        <a:pt x="1903" y="152"/>
                      </a:lnTo>
                      <a:lnTo>
                        <a:pt x="1954" y="147"/>
                      </a:lnTo>
                      <a:lnTo>
                        <a:pt x="2005" y="146"/>
                      </a:lnTo>
                      <a:lnTo>
                        <a:pt x="2033" y="146"/>
                      </a:lnTo>
                      <a:lnTo>
                        <a:pt x="2062" y="148"/>
                      </a:lnTo>
                      <a:lnTo>
                        <a:pt x="2042" y="135"/>
                      </a:lnTo>
                      <a:lnTo>
                        <a:pt x="2021" y="127"/>
                      </a:lnTo>
                      <a:lnTo>
                        <a:pt x="2000" y="120"/>
                      </a:lnTo>
                      <a:lnTo>
                        <a:pt x="1977" y="118"/>
                      </a:lnTo>
                      <a:close/>
                      <a:moveTo>
                        <a:pt x="1471" y="118"/>
                      </a:moveTo>
                      <a:lnTo>
                        <a:pt x="1447" y="120"/>
                      </a:lnTo>
                      <a:lnTo>
                        <a:pt x="1425" y="127"/>
                      </a:lnTo>
                      <a:lnTo>
                        <a:pt x="1405" y="135"/>
                      </a:lnTo>
                      <a:lnTo>
                        <a:pt x="1385" y="148"/>
                      </a:lnTo>
                      <a:lnTo>
                        <a:pt x="1413" y="146"/>
                      </a:lnTo>
                      <a:lnTo>
                        <a:pt x="1442" y="146"/>
                      </a:lnTo>
                      <a:lnTo>
                        <a:pt x="1492" y="147"/>
                      </a:lnTo>
                      <a:lnTo>
                        <a:pt x="1544" y="152"/>
                      </a:lnTo>
                      <a:lnTo>
                        <a:pt x="1596" y="159"/>
                      </a:lnTo>
                      <a:lnTo>
                        <a:pt x="1563" y="142"/>
                      </a:lnTo>
                      <a:lnTo>
                        <a:pt x="1531" y="130"/>
                      </a:lnTo>
                      <a:lnTo>
                        <a:pt x="1500" y="121"/>
                      </a:lnTo>
                      <a:lnTo>
                        <a:pt x="1471" y="118"/>
                      </a:lnTo>
                      <a:close/>
                      <a:moveTo>
                        <a:pt x="1750" y="65"/>
                      </a:moveTo>
                      <a:lnTo>
                        <a:pt x="1750" y="154"/>
                      </a:lnTo>
                      <a:lnTo>
                        <a:pt x="1792" y="124"/>
                      </a:lnTo>
                      <a:lnTo>
                        <a:pt x="1832" y="98"/>
                      </a:lnTo>
                      <a:lnTo>
                        <a:pt x="1872" y="77"/>
                      </a:lnTo>
                      <a:lnTo>
                        <a:pt x="1812" y="69"/>
                      </a:lnTo>
                      <a:lnTo>
                        <a:pt x="1750" y="65"/>
                      </a:lnTo>
                      <a:close/>
                      <a:moveTo>
                        <a:pt x="1696" y="65"/>
                      </a:moveTo>
                      <a:lnTo>
                        <a:pt x="1634" y="69"/>
                      </a:lnTo>
                      <a:lnTo>
                        <a:pt x="1575" y="77"/>
                      </a:lnTo>
                      <a:lnTo>
                        <a:pt x="1615" y="98"/>
                      </a:lnTo>
                      <a:lnTo>
                        <a:pt x="1656" y="124"/>
                      </a:lnTo>
                      <a:lnTo>
                        <a:pt x="1696" y="154"/>
                      </a:lnTo>
                      <a:lnTo>
                        <a:pt x="1696" y="65"/>
                      </a:lnTo>
                      <a:close/>
                      <a:moveTo>
                        <a:pt x="1723" y="0"/>
                      </a:moveTo>
                      <a:lnTo>
                        <a:pt x="1799" y="4"/>
                      </a:lnTo>
                      <a:lnTo>
                        <a:pt x="1873" y="15"/>
                      </a:lnTo>
                      <a:lnTo>
                        <a:pt x="1945" y="29"/>
                      </a:lnTo>
                      <a:lnTo>
                        <a:pt x="2016" y="49"/>
                      </a:lnTo>
                      <a:lnTo>
                        <a:pt x="2084" y="73"/>
                      </a:lnTo>
                      <a:lnTo>
                        <a:pt x="2150" y="102"/>
                      </a:lnTo>
                      <a:lnTo>
                        <a:pt x="2214" y="136"/>
                      </a:lnTo>
                      <a:lnTo>
                        <a:pt x="2274" y="174"/>
                      </a:lnTo>
                      <a:lnTo>
                        <a:pt x="2332" y="215"/>
                      </a:lnTo>
                      <a:lnTo>
                        <a:pt x="2386" y="261"/>
                      </a:lnTo>
                      <a:lnTo>
                        <a:pt x="2387" y="262"/>
                      </a:lnTo>
                      <a:lnTo>
                        <a:pt x="2393" y="266"/>
                      </a:lnTo>
                      <a:lnTo>
                        <a:pt x="2400" y="274"/>
                      </a:lnTo>
                      <a:lnTo>
                        <a:pt x="2407" y="281"/>
                      </a:lnTo>
                      <a:lnTo>
                        <a:pt x="2416" y="289"/>
                      </a:lnTo>
                      <a:lnTo>
                        <a:pt x="2425" y="296"/>
                      </a:lnTo>
                      <a:lnTo>
                        <a:pt x="2432" y="303"/>
                      </a:lnTo>
                      <a:lnTo>
                        <a:pt x="2438" y="308"/>
                      </a:lnTo>
                      <a:lnTo>
                        <a:pt x="2441" y="312"/>
                      </a:lnTo>
                      <a:lnTo>
                        <a:pt x="2463" y="335"/>
                      </a:lnTo>
                      <a:lnTo>
                        <a:pt x="2484" y="361"/>
                      </a:lnTo>
                      <a:lnTo>
                        <a:pt x="2530" y="417"/>
                      </a:lnTo>
                      <a:lnTo>
                        <a:pt x="2571" y="478"/>
                      </a:lnTo>
                      <a:lnTo>
                        <a:pt x="2607" y="541"/>
                      </a:lnTo>
                      <a:lnTo>
                        <a:pt x="2640" y="607"/>
                      </a:lnTo>
                      <a:lnTo>
                        <a:pt x="2666" y="675"/>
                      </a:lnTo>
                      <a:lnTo>
                        <a:pt x="2689" y="747"/>
                      </a:lnTo>
                      <a:lnTo>
                        <a:pt x="2707" y="820"/>
                      </a:lnTo>
                      <a:lnTo>
                        <a:pt x="2708" y="827"/>
                      </a:lnTo>
                      <a:lnTo>
                        <a:pt x="2710" y="836"/>
                      </a:lnTo>
                      <a:lnTo>
                        <a:pt x="2712" y="848"/>
                      </a:lnTo>
                      <a:lnTo>
                        <a:pt x="2713" y="860"/>
                      </a:lnTo>
                      <a:lnTo>
                        <a:pt x="2715" y="871"/>
                      </a:lnTo>
                      <a:lnTo>
                        <a:pt x="2715" y="871"/>
                      </a:lnTo>
                      <a:lnTo>
                        <a:pt x="2715" y="871"/>
                      </a:lnTo>
                      <a:lnTo>
                        <a:pt x="2714" y="873"/>
                      </a:lnTo>
                      <a:lnTo>
                        <a:pt x="2713" y="878"/>
                      </a:lnTo>
                      <a:lnTo>
                        <a:pt x="2710" y="884"/>
                      </a:lnTo>
                      <a:lnTo>
                        <a:pt x="2707" y="893"/>
                      </a:lnTo>
                      <a:lnTo>
                        <a:pt x="2702" y="906"/>
                      </a:lnTo>
                      <a:lnTo>
                        <a:pt x="2696" y="924"/>
                      </a:lnTo>
                      <a:lnTo>
                        <a:pt x="2682" y="958"/>
                      </a:lnTo>
                      <a:lnTo>
                        <a:pt x="2682" y="961"/>
                      </a:lnTo>
                      <a:lnTo>
                        <a:pt x="2680" y="963"/>
                      </a:lnTo>
                      <a:lnTo>
                        <a:pt x="2645" y="1011"/>
                      </a:lnTo>
                      <a:lnTo>
                        <a:pt x="2606" y="1055"/>
                      </a:lnTo>
                      <a:lnTo>
                        <a:pt x="2564" y="1097"/>
                      </a:lnTo>
                      <a:lnTo>
                        <a:pt x="2519" y="1135"/>
                      </a:lnTo>
                      <a:lnTo>
                        <a:pt x="2473" y="1170"/>
                      </a:lnTo>
                      <a:lnTo>
                        <a:pt x="2422" y="1203"/>
                      </a:lnTo>
                      <a:lnTo>
                        <a:pt x="2370" y="1232"/>
                      </a:lnTo>
                      <a:lnTo>
                        <a:pt x="2315" y="1259"/>
                      </a:lnTo>
                      <a:lnTo>
                        <a:pt x="2272" y="1275"/>
                      </a:lnTo>
                      <a:lnTo>
                        <a:pt x="2228" y="1291"/>
                      </a:lnTo>
                      <a:lnTo>
                        <a:pt x="2228" y="1294"/>
                      </a:lnTo>
                      <a:lnTo>
                        <a:pt x="2165" y="1313"/>
                      </a:lnTo>
                      <a:lnTo>
                        <a:pt x="2165" y="1310"/>
                      </a:lnTo>
                      <a:lnTo>
                        <a:pt x="2067" y="1335"/>
                      </a:lnTo>
                      <a:lnTo>
                        <a:pt x="1970" y="1354"/>
                      </a:lnTo>
                      <a:lnTo>
                        <a:pt x="1889" y="1363"/>
                      </a:lnTo>
                      <a:lnTo>
                        <a:pt x="1807" y="1369"/>
                      </a:lnTo>
                      <a:lnTo>
                        <a:pt x="1723" y="1371"/>
                      </a:lnTo>
                      <a:lnTo>
                        <a:pt x="1638" y="1369"/>
                      </a:lnTo>
                      <a:lnTo>
                        <a:pt x="1555" y="1363"/>
                      </a:lnTo>
                      <a:lnTo>
                        <a:pt x="1473" y="1354"/>
                      </a:lnTo>
                      <a:lnTo>
                        <a:pt x="1377" y="1335"/>
                      </a:lnTo>
                      <a:lnTo>
                        <a:pt x="1280" y="1310"/>
                      </a:lnTo>
                      <a:lnTo>
                        <a:pt x="1280" y="1313"/>
                      </a:lnTo>
                      <a:lnTo>
                        <a:pt x="1218" y="1294"/>
                      </a:lnTo>
                      <a:lnTo>
                        <a:pt x="1218" y="1292"/>
                      </a:lnTo>
                      <a:lnTo>
                        <a:pt x="1177" y="1277"/>
                      </a:lnTo>
                      <a:lnTo>
                        <a:pt x="1137" y="1261"/>
                      </a:lnTo>
                      <a:lnTo>
                        <a:pt x="1081" y="1234"/>
                      </a:lnTo>
                      <a:lnTo>
                        <a:pt x="1025" y="1204"/>
                      </a:lnTo>
                      <a:lnTo>
                        <a:pt x="974" y="1170"/>
                      </a:lnTo>
                      <a:lnTo>
                        <a:pt x="924" y="1133"/>
                      </a:lnTo>
                      <a:lnTo>
                        <a:pt x="879" y="1093"/>
                      </a:lnTo>
                      <a:lnTo>
                        <a:pt x="836" y="1050"/>
                      </a:lnTo>
                      <a:lnTo>
                        <a:pt x="795" y="1004"/>
                      </a:lnTo>
                      <a:lnTo>
                        <a:pt x="759" y="954"/>
                      </a:lnTo>
                      <a:lnTo>
                        <a:pt x="749" y="925"/>
                      </a:lnTo>
                      <a:lnTo>
                        <a:pt x="749" y="925"/>
                      </a:lnTo>
                      <a:lnTo>
                        <a:pt x="749" y="925"/>
                      </a:lnTo>
                      <a:lnTo>
                        <a:pt x="748" y="923"/>
                      </a:lnTo>
                      <a:lnTo>
                        <a:pt x="747" y="919"/>
                      </a:lnTo>
                      <a:lnTo>
                        <a:pt x="745" y="912"/>
                      </a:lnTo>
                      <a:lnTo>
                        <a:pt x="742" y="903"/>
                      </a:lnTo>
                      <a:lnTo>
                        <a:pt x="738" y="891"/>
                      </a:lnTo>
                      <a:lnTo>
                        <a:pt x="732" y="874"/>
                      </a:lnTo>
                      <a:lnTo>
                        <a:pt x="735" y="854"/>
                      </a:lnTo>
                      <a:lnTo>
                        <a:pt x="737" y="837"/>
                      </a:lnTo>
                      <a:lnTo>
                        <a:pt x="739" y="826"/>
                      </a:lnTo>
                      <a:lnTo>
                        <a:pt x="740" y="820"/>
                      </a:lnTo>
                      <a:lnTo>
                        <a:pt x="757" y="747"/>
                      </a:lnTo>
                      <a:lnTo>
                        <a:pt x="780" y="675"/>
                      </a:lnTo>
                      <a:lnTo>
                        <a:pt x="807" y="607"/>
                      </a:lnTo>
                      <a:lnTo>
                        <a:pt x="840" y="541"/>
                      </a:lnTo>
                      <a:lnTo>
                        <a:pt x="877" y="478"/>
                      </a:lnTo>
                      <a:lnTo>
                        <a:pt x="918" y="417"/>
                      </a:lnTo>
                      <a:lnTo>
                        <a:pt x="963" y="361"/>
                      </a:lnTo>
                      <a:lnTo>
                        <a:pt x="978" y="343"/>
                      </a:lnTo>
                      <a:lnTo>
                        <a:pt x="992" y="327"/>
                      </a:lnTo>
                      <a:lnTo>
                        <a:pt x="1007" y="312"/>
                      </a:lnTo>
                      <a:lnTo>
                        <a:pt x="1021" y="297"/>
                      </a:lnTo>
                      <a:lnTo>
                        <a:pt x="1033" y="285"/>
                      </a:lnTo>
                      <a:lnTo>
                        <a:pt x="1045" y="275"/>
                      </a:lnTo>
                      <a:lnTo>
                        <a:pt x="1053" y="267"/>
                      </a:lnTo>
                      <a:lnTo>
                        <a:pt x="1058" y="262"/>
                      </a:lnTo>
                      <a:lnTo>
                        <a:pt x="1060" y="261"/>
                      </a:lnTo>
                      <a:lnTo>
                        <a:pt x="1115" y="215"/>
                      </a:lnTo>
                      <a:lnTo>
                        <a:pt x="1172" y="174"/>
                      </a:lnTo>
                      <a:lnTo>
                        <a:pt x="1233" y="136"/>
                      </a:lnTo>
                      <a:lnTo>
                        <a:pt x="1297" y="102"/>
                      </a:lnTo>
                      <a:lnTo>
                        <a:pt x="1363" y="73"/>
                      </a:lnTo>
                      <a:lnTo>
                        <a:pt x="1430" y="49"/>
                      </a:lnTo>
                      <a:lnTo>
                        <a:pt x="1501" y="29"/>
                      </a:lnTo>
                      <a:lnTo>
                        <a:pt x="1573" y="15"/>
                      </a:lnTo>
                      <a:lnTo>
                        <a:pt x="1648" y="4"/>
                      </a:lnTo>
                      <a:lnTo>
                        <a:pt x="172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85775">
                    <a:buClrTx/>
                    <a:defRPr/>
                  </a:pPr>
                  <a:endParaRPr lang="en-US" sz="1324" kern="1200">
                    <a:solidFill>
                      <a:prstClr val="black"/>
                    </a:solidFill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182951EB-91AF-4FE7-850E-E3DDA072D6AE}"/>
                </a:ext>
              </a:extLst>
            </p:cNvPr>
            <p:cNvSpPr/>
            <p:nvPr/>
          </p:nvSpPr>
          <p:spPr>
            <a:xfrm>
              <a:off x="11561478" y="1032273"/>
              <a:ext cx="1464296" cy="6703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defTabSz="685775" fontAlgn="b">
                <a:buClrTx/>
                <a:defRPr/>
              </a:pPr>
              <a:r>
                <a:rPr lang="en-US" sz="1050" b="1" kern="1200">
                  <a:solidFill>
                    <a:prstClr val="black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DOMAIN </a:t>
              </a:r>
              <a:br>
                <a:rPr lang="en-US" sz="1050" b="1" kern="1200">
                  <a:solidFill>
                    <a:prstClr val="black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US" sz="1050" b="1" kern="1200">
                  <a:solidFill>
                    <a:prstClr val="black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DOMINANCE</a:t>
              </a:r>
            </a:p>
          </p:txBody>
        </p:sp>
      </p:grpSp>
      <p:sp>
        <p:nvSpPr>
          <p:cNvPr id="205" name="Oval 204">
            <a:extLst>
              <a:ext uri="{FF2B5EF4-FFF2-40B4-BE49-F238E27FC236}">
                <a16:creationId xmlns:a16="http://schemas.microsoft.com/office/drawing/2014/main" id="{CA94B38D-4524-4520-BEDA-659814EBAC26}"/>
              </a:ext>
            </a:extLst>
          </p:cNvPr>
          <p:cNvSpPr>
            <a:spLocks noChangeAspect="1"/>
          </p:cNvSpPr>
          <p:nvPr/>
        </p:nvSpPr>
        <p:spPr>
          <a:xfrm>
            <a:off x="6067455" y="3146534"/>
            <a:ext cx="366565" cy="38272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500" b="1" kern="1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60" name="Title 1">
            <a:extLst>
              <a:ext uri="{FF2B5EF4-FFF2-40B4-BE49-F238E27FC236}">
                <a16:creationId xmlns:a16="http://schemas.microsoft.com/office/drawing/2014/main" id="{52DC718B-E67C-4254-848D-490EA7FCFFE8}"/>
              </a:ext>
            </a:extLst>
          </p:cNvPr>
          <p:cNvSpPr txBox="1">
            <a:spLocks/>
          </p:cNvSpPr>
          <p:nvPr/>
        </p:nvSpPr>
        <p:spPr>
          <a:xfrm>
            <a:off x="299943" y="226192"/>
            <a:ext cx="8502029" cy="568517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buClrTx/>
              <a:defRPr/>
            </a:pPr>
            <a:r>
              <a:rPr lang="en-US" sz="2700" spc="-38">
                <a:gradFill>
                  <a:gsLst>
                    <a:gs pos="1250">
                      <a:srgbClr val="1A1A1A"/>
                    </a:gs>
                    <a:gs pos="100000">
                      <a:srgbClr val="1A1A1A"/>
                    </a:gs>
                  </a:gsLst>
                  <a:lin ang="5400000" scaled="0"/>
                </a:gradFill>
                <a:latin typeface="Segoe UI Semibold"/>
              </a:rPr>
              <a:t>Attack</a:t>
            </a:r>
            <a:r>
              <a:rPr lang="en-US" sz="2700" spc="-38">
                <a:solidFill>
                  <a:srgbClr val="0078D4"/>
                </a:solidFill>
                <a:latin typeface="Segoe UI Semibold"/>
              </a:rPr>
              <a:t> timeline</a:t>
            </a:r>
            <a:endParaRPr lang="en-US" sz="2700" spc="-38">
              <a:gradFill>
                <a:gsLst>
                  <a:gs pos="1250">
                    <a:srgbClr val="1A1A1A"/>
                  </a:gs>
                  <a:gs pos="100000">
                    <a:srgbClr val="1A1A1A"/>
                  </a:gs>
                </a:gsLst>
                <a:lin ang="5400000" scaled="0"/>
              </a:gradFill>
              <a:latin typeface="Segoe UI Semibold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E070689-B6A1-496F-9006-0B23D2F0DE06}"/>
              </a:ext>
            </a:extLst>
          </p:cNvPr>
          <p:cNvGrpSpPr/>
          <p:nvPr/>
        </p:nvGrpSpPr>
        <p:grpSpPr>
          <a:xfrm>
            <a:off x="2173216" y="839376"/>
            <a:ext cx="442040" cy="442040"/>
            <a:chOff x="5235654" y="4371703"/>
            <a:chExt cx="743447" cy="743447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221A022-A5F1-4685-9242-AAA7DCB2CF7E}"/>
                </a:ext>
              </a:extLst>
            </p:cNvPr>
            <p:cNvSpPr/>
            <p:nvPr/>
          </p:nvSpPr>
          <p:spPr>
            <a:xfrm>
              <a:off x="5258768" y="4399366"/>
              <a:ext cx="700197" cy="7001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08537B8B-F4AF-4FC3-9BEC-D48539C9FA4A}"/>
                </a:ext>
              </a:extLst>
            </p:cNvPr>
            <p:cNvGrpSpPr/>
            <p:nvPr/>
          </p:nvGrpSpPr>
          <p:grpSpPr>
            <a:xfrm>
              <a:off x="5235654" y="4371703"/>
              <a:ext cx="743447" cy="743447"/>
              <a:chOff x="5235654" y="4371703"/>
              <a:chExt cx="743447" cy="743447"/>
            </a:xfrm>
          </p:grpSpPr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5287D184-D63A-441F-9CC0-BC72AF96E2DA}"/>
                  </a:ext>
                </a:extLst>
              </p:cNvPr>
              <p:cNvGrpSpPr/>
              <p:nvPr/>
            </p:nvGrpSpPr>
            <p:grpSpPr>
              <a:xfrm>
                <a:off x="5235654" y="4371703"/>
                <a:ext cx="743447" cy="743447"/>
                <a:chOff x="5235654" y="4371703"/>
                <a:chExt cx="743447" cy="743447"/>
              </a:xfrm>
            </p:grpSpPr>
            <p:sp>
              <p:nvSpPr>
                <p:cNvPr id="184" name="Donut 56">
                  <a:extLst>
                    <a:ext uri="{FF2B5EF4-FFF2-40B4-BE49-F238E27FC236}">
                      <a16:creationId xmlns:a16="http://schemas.microsoft.com/office/drawing/2014/main" id="{C6697351-BDC5-4376-88D6-94FE22049798}"/>
                    </a:ext>
                  </a:extLst>
                </p:cNvPr>
                <p:cNvSpPr/>
                <p:nvPr/>
              </p:nvSpPr>
              <p:spPr>
                <a:xfrm>
                  <a:off x="5235654" y="4371703"/>
                  <a:ext cx="743447" cy="743447"/>
                </a:xfrm>
                <a:prstGeom prst="donut">
                  <a:avLst>
                    <a:gd name="adj" fmla="val 5791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grpSp>
              <p:nvGrpSpPr>
                <p:cNvPr id="185" name="Group 184">
                  <a:extLst>
                    <a:ext uri="{FF2B5EF4-FFF2-40B4-BE49-F238E27FC236}">
                      <a16:creationId xmlns:a16="http://schemas.microsoft.com/office/drawing/2014/main" id="{5C321C7C-A59A-4147-A5C2-D6D2FA1986E4}"/>
                    </a:ext>
                  </a:extLst>
                </p:cNvPr>
                <p:cNvGrpSpPr/>
                <p:nvPr/>
              </p:nvGrpSpPr>
              <p:grpSpPr>
                <a:xfrm>
                  <a:off x="5370284" y="4526435"/>
                  <a:ext cx="474187" cy="387382"/>
                  <a:chOff x="2104184" y="2547906"/>
                  <a:chExt cx="1312919" cy="957409"/>
                </a:xfrm>
              </p:grpSpPr>
              <p:sp>
                <p:nvSpPr>
                  <p:cNvPr id="186" name="Rounded Rectangle 73">
                    <a:extLst>
                      <a:ext uri="{FF2B5EF4-FFF2-40B4-BE49-F238E27FC236}">
                        <a16:creationId xmlns:a16="http://schemas.microsoft.com/office/drawing/2014/main" id="{417C414A-C41F-402E-8EA8-50CF1F8680CA}"/>
                      </a:ext>
                    </a:extLst>
                  </p:cNvPr>
                  <p:cNvSpPr/>
                  <p:nvPr/>
                </p:nvSpPr>
                <p:spPr>
                  <a:xfrm>
                    <a:off x="2532980" y="2547906"/>
                    <a:ext cx="419768" cy="301481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buClrTx/>
                      <a:defRPr/>
                    </a:pPr>
                    <a:endParaRPr lang="en-US" sz="1050" kern="12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87" name="Rounded Rectangle 74">
                    <a:extLst>
                      <a:ext uri="{FF2B5EF4-FFF2-40B4-BE49-F238E27FC236}">
                        <a16:creationId xmlns:a16="http://schemas.microsoft.com/office/drawing/2014/main" id="{ADB7CFC7-7296-4C04-A46F-A19F976E5420}"/>
                      </a:ext>
                    </a:extLst>
                  </p:cNvPr>
                  <p:cNvSpPr/>
                  <p:nvPr/>
                </p:nvSpPr>
                <p:spPr>
                  <a:xfrm>
                    <a:off x="2997333" y="3194731"/>
                    <a:ext cx="419770" cy="301482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buClrTx/>
                      <a:defRPr/>
                    </a:pPr>
                    <a:endParaRPr lang="en-US" sz="1050" kern="12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88" name="Rounded Rectangle 75">
                    <a:extLst>
                      <a:ext uri="{FF2B5EF4-FFF2-40B4-BE49-F238E27FC236}">
                        <a16:creationId xmlns:a16="http://schemas.microsoft.com/office/drawing/2014/main" id="{E60D7893-BD24-41B8-BDAA-2E6CE4357431}"/>
                      </a:ext>
                    </a:extLst>
                  </p:cNvPr>
                  <p:cNvSpPr/>
                  <p:nvPr/>
                </p:nvSpPr>
                <p:spPr>
                  <a:xfrm>
                    <a:off x="2104184" y="3203833"/>
                    <a:ext cx="419769" cy="301482"/>
                  </a:xfrm>
                  <a:prstGeom prst="roundRect">
                    <a:avLst/>
                  </a:prstGeom>
                  <a:solidFill>
                    <a:schemeClr val="tx1"/>
                  </a:solidFill>
                  <a:ln w="1905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buClrTx/>
                      <a:defRPr/>
                    </a:pPr>
                    <a:endParaRPr lang="en-US" sz="1050" kern="12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15FD008E-E801-4F2E-92C9-9985A2C71E51}"/>
                  </a:ext>
                </a:extLst>
              </p:cNvPr>
              <p:cNvGrpSpPr/>
              <p:nvPr/>
            </p:nvGrpSpPr>
            <p:grpSpPr>
              <a:xfrm>
                <a:off x="5477794" y="4642119"/>
                <a:ext cx="255141" cy="220439"/>
                <a:chOff x="5382515" y="4551139"/>
                <a:chExt cx="445906" cy="385253"/>
              </a:xfrm>
            </p:grpSpPr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E5924166-BB93-4F5B-81B8-6E862D1C23F7}"/>
                    </a:ext>
                  </a:extLst>
                </p:cNvPr>
                <p:cNvSpPr/>
                <p:nvPr/>
              </p:nvSpPr>
              <p:spPr>
                <a:xfrm rot="5400000">
                  <a:off x="5588753" y="4803995"/>
                  <a:ext cx="45719" cy="219076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8B352639-99F8-45DC-8671-131F7577BBA9}"/>
                    </a:ext>
                  </a:extLst>
                </p:cNvPr>
                <p:cNvSpPr/>
                <p:nvPr/>
              </p:nvSpPr>
              <p:spPr>
                <a:xfrm rot="2014533">
                  <a:off x="5382515" y="4563628"/>
                  <a:ext cx="45719" cy="21907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5DD9EB52-D366-492F-82F8-247323904D9D}"/>
                    </a:ext>
                  </a:extLst>
                </p:cNvPr>
                <p:cNvSpPr/>
                <p:nvPr/>
              </p:nvSpPr>
              <p:spPr>
                <a:xfrm rot="19585467" flipH="1">
                  <a:off x="5782702" y="4551139"/>
                  <a:ext cx="45719" cy="219075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</p:grpSp>
      <p:sp>
        <p:nvSpPr>
          <p:cNvPr id="176" name="Rectangle 175">
            <a:extLst>
              <a:ext uri="{FF2B5EF4-FFF2-40B4-BE49-F238E27FC236}">
                <a16:creationId xmlns:a16="http://schemas.microsoft.com/office/drawing/2014/main" id="{6953100E-823E-46EC-A53B-C78E9A62596D}"/>
              </a:ext>
            </a:extLst>
          </p:cNvPr>
          <p:cNvSpPr/>
          <p:nvPr/>
        </p:nvSpPr>
        <p:spPr>
          <a:xfrm>
            <a:off x="1952926" y="1276813"/>
            <a:ext cx="87716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00" fontAlgn="b">
              <a:buClrTx/>
              <a:defRPr/>
            </a:pPr>
            <a:r>
              <a:rPr lang="en-US" sz="10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LATERAL</a:t>
            </a:r>
          </a:p>
          <a:p>
            <a:pPr algn="ctr" defTabSz="685800" fontAlgn="b">
              <a:buClrTx/>
              <a:defRPr/>
            </a:pPr>
            <a:r>
              <a:rPr lang="en-US" sz="1050" b="1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MOVEMENT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6B6878B-66D6-445C-B8A2-E0D9AC73AFE2}"/>
              </a:ext>
            </a:extLst>
          </p:cNvPr>
          <p:cNvGrpSpPr/>
          <p:nvPr/>
        </p:nvGrpSpPr>
        <p:grpSpPr>
          <a:xfrm>
            <a:off x="5743717" y="839376"/>
            <a:ext cx="451548" cy="451548"/>
            <a:chOff x="1552408" y="3310418"/>
            <a:chExt cx="743447" cy="743447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1C211CA3-2B9E-4F91-A928-C51CBED87C24}"/>
                </a:ext>
              </a:extLst>
            </p:cNvPr>
            <p:cNvSpPr/>
            <p:nvPr/>
          </p:nvSpPr>
          <p:spPr>
            <a:xfrm>
              <a:off x="1593581" y="3334509"/>
              <a:ext cx="700197" cy="70019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20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6F9A130A-7D77-409A-A036-CC60D1C3C8DC}"/>
                </a:ext>
              </a:extLst>
            </p:cNvPr>
            <p:cNvGrpSpPr/>
            <p:nvPr/>
          </p:nvGrpSpPr>
          <p:grpSpPr>
            <a:xfrm>
              <a:off x="1552408" y="3310418"/>
              <a:ext cx="743447" cy="743447"/>
              <a:chOff x="1552408" y="3310418"/>
              <a:chExt cx="743447" cy="743447"/>
            </a:xfrm>
          </p:grpSpPr>
          <p:sp>
            <p:nvSpPr>
              <p:cNvPr id="115" name="Donut 50">
                <a:extLst>
                  <a:ext uri="{FF2B5EF4-FFF2-40B4-BE49-F238E27FC236}">
                    <a16:creationId xmlns:a16="http://schemas.microsoft.com/office/drawing/2014/main" id="{EB237294-D6F4-4C97-A1E0-27E881104805}"/>
                  </a:ext>
                </a:extLst>
              </p:cNvPr>
              <p:cNvSpPr/>
              <p:nvPr/>
            </p:nvSpPr>
            <p:spPr>
              <a:xfrm>
                <a:off x="1552408" y="3310418"/>
                <a:ext cx="743447" cy="743447"/>
              </a:xfrm>
              <a:prstGeom prst="donut">
                <a:avLst>
                  <a:gd name="adj" fmla="val 5791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116" name="Freeform 217">
                <a:extLst>
                  <a:ext uri="{FF2B5EF4-FFF2-40B4-BE49-F238E27FC236}">
                    <a16:creationId xmlns:a16="http://schemas.microsoft.com/office/drawing/2014/main" id="{667D8A59-6203-42BB-8F59-5F415F2097F4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1731392" y="3511682"/>
                <a:ext cx="303868" cy="196268"/>
              </a:xfrm>
              <a:custGeom>
                <a:avLst/>
                <a:gdLst>
                  <a:gd name="connsiteX0" fmla="*/ 93529 w 794079"/>
                  <a:gd name="connsiteY0" fmla="*/ 409985 h 512894"/>
                  <a:gd name="connsiteX1" fmla="*/ 57350 w 794079"/>
                  <a:gd name="connsiteY1" fmla="*/ 446163 h 512894"/>
                  <a:gd name="connsiteX2" fmla="*/ 93529 w 794079"/>
                  <a:gd name="connsiteY2" fmla="*/ 482342 h 512894"/>
                  <a:gd name="connsiteX3" fmla="*/ 129707 w 794079"/>
                  <a:gd name="connsiteY3" fmla="*/ 446163 h 512894"/>
                  <a:gd name="connsiteX4" fmla="*/ 93529 w 794079"/>
                  <a:gd name="connsiteY4" fmla="*/ 409985 h 512894"/>
                  <a:gd name="connsiteX5" fmla="*/ 22935 w 794079"/>
                  <a:gd name="connsiteY5" fmla="*/ 375286 h 512894"/>
                  <a:gd name="connsiteX6" fmla="*/ 771144 w 794079"/>
                  <a:gd name="connsiteY6" fmla="*/ 375286 h 512894"/>
                  <a:gd name="connsiteX7" fmla="*/ 794079 w 794079"/>
                  <a:gd name="connsiteY7" fmla="*/ 398221 h 512894"/>
                  <a:gd name="connsiteX8" fmla="*/ 794079 w 794079"/>
                  <a:gd name="connsiteY8" fmla="*/ 489959 h 512894"/>
                  <a:gd name="connsiteX9" fmla="*/ 771144 w 794079"/>
                  <a:gd name="connsiteY9" fmla="*/ 512894 h 512894"/>
                  <a:gd name="connsiteX10" fmla="*/ 22935 w 794079"/>
                  <a:gd name="connsiteY10" fmla="*/ 512894 h 512894"/>
                  <a:gd name="connsiteX11" fmla="*/ 0 w 794079"/>
                  <a:gd name="connsiteY11" fmla="*/ 489959 h 512894"/>
                  <a:gd name="connsiteX12" fmla="*/ 0 w 794079"/>
                  <a:gd name="connsiteY12" fmla="*/ 398221 h 512894"/>
                  <a:gd name="connsiteX13" fmla="*/ 22935 w 794079"/>
                  <a:gd name="connsiteY13" fmla="*/ 375286 h 512894"/>
                  <a:gd name="connsiteX14" fmla="*/ 93529 w 794079"/>
                  <a:gd name="connsiteY14" fmla="*/ 222341 h 512894"/>
                  <a:gd name="connsiteX15" fmla="*/ 57350 w 794079"/>
                  <a:gd name="connsiteY15" fmla="*/ 258520 h 512894"/>
                  <a:gd name="connsiteX16" fmla="*/ 93529 w 794079"/>
                  <a:gd name="connsiteY16" fmla="*/ 294699 h 512894"/>
                  <a:gd name="connsiteX17" fmla="*/ 129707 w 794079"/>
                  <a:gd name="connsiteY17" fmla="*/ 258520 h 512894"/>
                  <a:gd name="connsiteX18" fmla="*/ 93529 w 794079"/>
                  <a:gd name="connsiteY18" fmla="*/ 222341 h 512894"/>
                  <a:gd name="connsiteX19" fmla="*/ 22935 w 794079"/>
                  <a:gd name="connsiteY19" fmla="*/ 187643 h 512894"/>
                  <a:gd name="connsiteX20" fmla="*/ 771144 w 794079"/>
                  <a:gd name="connsiteY20" fmla="*/ 187643 h 512894"/>
                  <a:gd name="connsiteX21" fmla="*/ 794079 w 794079"/>
                  <a:gd name="connsiteY21" fmla="*/ 210578 h 512894"/>
                  <a:gd name="connsiteX22" fmla="*/ 794079 w 794079"/>
                  <a:gd name="connsiteY22" fmla="*/ 302316 h 512894"/>
                  <a:gd name="connsiteX23" fmla="*/ 771144 w 794079"/>
                  <a:gd name="connsiteY23" fmla="*/ 325251 h 512894"/>
                  <a:gd name="connsiteX24" fmla="*/ 22935 w 794079"/>
                  <a:gd name="connsiteY24" fmla="*/ 325251 h 512894"/>
                  <a:gd name="connsiteX25" fmla="*/ 0 w 794079"/>
                  <a:gd name="connsiteY25" fmla="*/ 302316 h 512894"/>
                  <a:gd name="connsiteX26" fmla="*/ 0 w 794079"/>
                  <a:gd name="connsiteY26" fmla="*/ 210578 h 512894"/>
                  <a:gd name="connsiteX27" fmla="*/ 22935 w 794079"/>
                  <a:gd name="connsiteY27" fmla="*/ 187643 h 512894"/>
                  <a:gd name="connsiteX28" fmla="*/ 93529 w 794079"/>
                  <a:gd name="connsiteY28" fmla="*/ 34698 h 512894"/>
                  <a:gd name="connsiteX29" fmla="*/ 57350 w 794079"/>
                  <a:gd name="connsiteY29" fmla="*/ 70877 h 512894"/>
                  <a:gd name="connsiteX30" fmla="*/ 93529 w 794079"/>
                  <a:gd name="connsiteY30" fmla="*/ 107056 h 512894"/>
                  <a:gd name="connsiteX31" fmla="*/ 129707 w 794079"/>
                  <a:gd name="connsiteY31" fmla="*/ 70877 h 512894"/>
                  <a:gd name="connsiteX32" fmla="*/ 93529 w 794079"/>
                  <a:gd name="connsiteY32" fmla="*/ 34698 h 512894"/>
                  <a:gd name="connsiteX33" fmla="*/ 22935 w 794079"/>
                  <a:gd name="connsiteY33" fmla="*/ 0 h 512894"/>
                  <a:gd name="connsiteX34" fmla="*/ 771144 w 794079"/>
                  <a:gd name="connsiteY34" fmla="*/ 0 h 512894"/>
                  <a:gd name="connsiteX35" fmla="*/ 794079 w 794079"/>
                  <a:gd name="connsiteY35" fmla="*/ 22935 h 512894"/>
                  <a:gd name="connsiteX36" fmla="*/ 794079 w 794079"/>
                  <a:gd name="connsiteY36" fmla="*/ 114673 h 512894"/>
                  <a:gd name="connsiteX37" fmla="*/ 771144 w 794079"/>
                  <a:gd name="connsiteY37" fmla="*/ 137608 h 512894"/>
                  <a:gd name="connsiteX38" fmla="*/ 22935 w 794079"/>
                  <a:gd name="connsiteY38" fmla="*/ 137608 h 512894"/>
                  <a:gd name="connsiteX39" fmla="*/ 0 w 794079"/>
                  <a:gd name="connsiteY39" fmla="*/ 114673 h 512894"/>
                  <a:gd name="connsiteX40" fmla="*/ 0 w 794079"/>
                  <a:gd name="connsiteY40" fmla="*/ 22935 h 512894"/>
                  <a:gd name="connsiteX41" fmla="*/ 22935 w 794079"/>
                  <a:gd name="connsiteY41" fmla="*/ 0 h 512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794079" h="512894">
                    <a:moveTo>
                      <a:pt x="93529" y="409985"/>
                    </a:moveTo>
                    <a:cubicBezTo>
                      <a:pt x="73548" y="409985"/>
                      <a:pt x="57350" y="426182"/>
                      <a:pt x="57350" y="446163"/>
                    </a:cubicBezTo>
                    <a:cubicBezTo>
                      <a:pt x="57350" y="466144"/>
                      <a:pt x="73548" y="482342"/>
                      <a:pt x="93529" y="482342"/>
                    </a:cubicBezTo>
                    <a:cubicBezTo>
                      <a:pt x="113510" y="482342"/>
                      <a:pt x="129707" y="466144"/>
                      <a:pt x="129707" y="446163"/>
                    </a:cubicBezTo>
                    <a:cubicBezTo>
                      <a:pt x="129707" y="426182"/>
                      <a:pt x="113510" y="409985"/>
                      <a:pt x="93529" y="409985"/>
                    </a:cubicBezTo>
                    <a:close/>
                    <a:moveTo>
                      <a:pt x="22935" y="375286"/>
                    </a:moveTo>
                    <a:lnTo>
                      <a:pt x="771144" y="375286"/>
                    </a:lnTo>
                    <a:cubicBezTo>
                      <a:pt x="783811" y="375286"/>
                      <a:pt x="794079" y="385555"/>
                      <a:pt x="794079" y="398221"/>
                    </a:cubicBezTo>
                    <a:lnTo>
                      <a:pt x="794079" y="489959"/>
                    </a:lnTo>
                    <a:cubicBezTo>
                      <a:pt x="794079" y="502626"/>
                      <a:pt x="783811" y="512894"/>
                      <a:pt x="771144" y="512894"/>
                    </a:cubicBezTo>
                    <a:lnTo>
                      <a:pt x="22935" y="512894"/>
                    </a:lnTo>
                    <a:cubicBezTo>
                      <a:pt x="10269" y="512894"/>
                      <a:pt x="0" y="502626"/>
                      <a:pt x="0" y="489959"/>
                    </a:cubicBezTo>
                    <a:lnTo>
                      <a:pt x="0" y="398221"/>
                    </a:lnTo>
                    <a:cubicBezTo>
                      <a:pt x="0" y="385555"/>
                      <a:pt x="10269" y="375286"/>
                      <a:pt x="22935" y="375286"/>
                    </a:cubicBezTo>
                    <a:close/>
                    <a:moveTo>
                      <a:pt x="93529" y="222341"/>
                    </a:moveTo>
                    <a:cubicBezTo>
                      <a:pt x="73548" y="222341"/>
                      <a:pt x="57350" y="238539"/>
                      <a:pt x="57350" y="258520"/>
                    </a:cubicBezTo>
                    <a:cubicBezTo>
                      <a:pt x="57350" y="278501"/>
                      <a:pt x="73548" y="294699"/>
                      <a:pt x="93529" y="294699"/>
                    </a:cubicBezTo>
                    <a:cubicBezTo>
                      <a:pt x="113510" y="294699"/>
                      <a:pt x="129707" y="278501"/>
                      <a:pt x="129707" y="258520"/>
                    </a:cubicBezTo>
                    <a:cubicBezTo>
                      <a:pt x="129707" y="238539"/>
                      <a:pt x="113510" y="222341"/>
                      <a:pt x="93529" y="222341"/>
                    </a:cubicBezTo>
                    <a:close/>
                    <a:moveTo>
                      <a:pt x="22935" y="187643"/>
                    </a:moveTo>
                    <a:lnTo>
                      <a:pt x="771144" y="187643"/>
                    </a:lnTo>
                    <a:cubicBezTo>
                      <a:pt x="783811" y="187643"/>
                      <a:pt x="794079" y="197911"/>
                      <a:pt x="794079" y="210578"/>
                    </a:cubicBezTo>
                    <a:lnTo>
                      <a:pt x="794079" y="302316"/>
                    </a:lnTo>
                    <a:cubicBezTo>
                      <a:pt x="794079" y="314982"/>
                      <a:pt x="783811" y="325251"/>
                      <a:pt x="771144" y="325251"/>
                    </a:cubicBezTo>
                    <a:lnTo>
                      <a:pt x="22935" y="325251"/>
                    </a:lnTo>
                    <a:cubicBezTo>
                      <a:pt x="10269" y="325251"/>
                      <a:pt x="0" y="314982"/>
                      <a:pt x="0" y="302316"/>
                    </a:cubicBezTo>
                    <a:lnTo>
                      <a:pt x="0" y="210578"/>
                    </a:lnTo>
                    <a:cubicBezTo>
                      <a:pt x="0" y="197911"/>
                      <a:pt x="10269" y="187643"/>
                      <a:pt x="22935" y="187643"/>
                    </a:cubicBezTo>
                    <a:close/>
                    <a:moveTo>
                      <a:pt x="93529" y="34698"/>
                    </a:moveTo>
                    <a:cubicBezTo>
                      <a:pt x="73548" y="34698"/>
                      <a:pt x="57350" y="50896"/>
                      <a:pt x="57350" y="70877"/>
                    </a:cubicBezTo>
                    <a:cubicBezTo>
                      <a:pt x="57350" y="90858"/>
                      <a:pt x="73548" y="107056"/>
                      <a:pt x="93529" y="107056"/>
                    </a:cubicBezTo>
                    <a:cubicBezTo>
                      <a:pt x="113510" y="107056"/>
                      <a:pt x="129707" y="90858"/>
                      <a:pt x="129707" y="70877"/>
                    </a:cubicBezTo>
                    <a:cubicBezTo>
                      <a:pt x="129707" y="50896"/>
                      <a:pt x="113510" y="34698"/>
                      <a:pt x="93529" y="34698"/>
                    </a:cubicBezTo>
                    <a:close/>
                    <a:moveTo>
                      <a:pt x="22935" y="0"/>
                    </a:moveTo>
                    <a:lnTo>
                      <a:pt x="771144" y="0"/>
                    </a:lnTo>
                    <a:cubicBezTo>
                      <a:pt x="783811" y="0"/>
                      <a:pt x="794079" y="10268"/>
                      <a:pt x="794079" y="22935"/>
                    </a:cubicBezTo>
                    <a:lnTo>
                      <a:pt x="794079" y="114673"/>
                    </a:lnTo>
                    <a:cubicBezTo>
                      <a:pt x="794079" y="127339"/>
                      <a:pt x="783811" y="137608"/>
                      <a:pt x="771144" y="137608"/>
                    </a:cubicBezTo>
                    <a:lnTo>
                      <a:pt x="22935" y="137608"/>
                    </a:lnTo>
                    <a:cubicBezTo>
                      <a:pt x="10269" y="137608"/>
                      <a:pt x="0" y="127339"/>
                      <a:pt x="0" y="114673"/>
                    </a:cubicBezTo>
                    <a:lnTo>
                      <a:pt x="0" y="22935"/>
                    </a:lnTo>
                    <a:cubicBezTo>
                      <a:pt x="0" y="10268"/>
                      <a:pt x="10269" y="0"/>
                      <a:pt x="2293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800" kern="1200">
                  <a:solidFill>
                    <a:prstClr val="black"/>
                  </a:soli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Freeform 140">
                <a:extLst>
                  <a:ext uri="{FF2B5EF4-FFF2-40B4-BE49-F238E27FC236}">
                    <a16:creationId xmlns:a16="http://schemas.microsoft.com/office/drawing/2014/main" id="{FA67D70F-56A3-4C32-8F64-B8062CCD93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62001" y="3767275"/>
                <a:ext cx="46984" cy="69930"/>
              </a:xfrm>
              <a:custGeom>
                <a:avLst/>
                <a:gdLst>
                  <a:gd name="T0" fmla="*/ 43 w 85"/>
                  <a:gd name="T1" fmla="*/ 13 h 128"/>
                  <a:gd name="T2" fmla="*/ 32 w 85"/>
                  <a:gd name="T3" fmla="*/ 15 h 128"/>
                  <a:gd name="T4" fmla="*/ 25 w 85"/>
                  <a:gd name="T5" fmla="*/ 26 h 128"/>
                  <a:gd name="T6" fmla="*/ 19 w 85"/>
                  <a:gd name="T7" fmla="*/ 42 h 128"/>
                  <a:gd name="T8" fmla="*/ 17 w 85"/>
                  <a:gd name="T9" fmla="*/ 64 h 128"/>
                  <a:gd name="T10" fmla="*/ 19 w 85"/>
                  <a:gd name="T11" fmla="*/ 86 h 128"/>
                  <a:gd name="T12" fmla="*/ 25 w 85"/>
                  <a:gd name="T13" fmla="*/ 102 h 128"/>
                  <a:gd name="T14" fmla="*/ 32 w 85"/>
                  <a:gd name="T15" fmla="*/ 113 h 128"/>
                  <a:gd name="T16" fmla="*/ 43 w 85"/>
                  <a:gd name="T17" fmla="*/ 115 h 128"/>
                  <a:gd name="T18" fmla="*/ 52 w 85"/>
                  <a:gd name="T19" fmla="*/ 113 h 128"/>
                  <a:gd name="T20" fmla="*/ 59 w 85"/>
                  <a:gd name="T21" fmla="*/ 106 h 128"/>
                  <a:gd name="T22" fmla="*/ 64 w 85"/>
                  <a:gd name="T23" fmla="*/ 96 h 128"/>
                  <a:gd name="T24" fmla="*/ 67 w 85"/>
                  <a:gd name="T25" fmla="*/ 81 h 128"/>
                  <a:gd name="T26" fmla="*/ 68 w 85"/>
                  <a:gd name="T27" fmla="*/ 64 h 128"/>
                  <a:gd name="T28" fmla="*/ 67 w 85"/>
                  <a:gd name="T29" fmla="*/ 47 h 128"/>
                  <a:gd name="T30" fmla="*/ 64 w 85"/>
                  <a:gd name="T31" fmla="*/ 32 h 128"/>
                  <a:gd name="T32" fmla="*/ 59 w 85"/>
                  <a:gd name="T33" fmla="*/ 22 h 128"/>
                  <a:gd name="T34" fmla="*/ 52 w 85"/>
                  <a:gd name="T35" fmla="*/ 15 h 128"/>
                  <a:gd name="T36" fmla="*/ 43 w 85"/>
                  <a:gd name="T37" fmla="*/ 13 h 128"/>
                  <a:gd name="T38" fmla="*/ 43 w 85"/>
                  <a:gd name="T39" fmla="*/ 0 h 128"/>
                  <a:gd name="T40" fmla="*/ 57 w 85"/>
                  <a:gd name="T41" fmla="*/ 2 h 128"/>
                  <a:gd name="T42" fmla="*/ 69 w 85"/>
                  <a:gd name="T43" fmla="*/ 10 h 128"/>
                  <a:gd name="T44" fmla="*/ 78 w 85"/>
                  <a:gd name="T45" fmla="*/ 23 h 128"/>
                  <a:gd name="T46" fmla="*/ 82 w 85"/>
                  <a:gd name="T47" fmla="*/ 40 h 128"/>
                  <a:gd name="T48" fmla="*/ 85 w 85"/>
                  <a:gd name="T49" fmla="*/ 63 h 128"/>
                  <a:gd name="T50" fmla="*/ 82 w 85"/>
                  <a:gd name="T51" fmla="*/ 86 h 128"/>
                  <a:gd name="T52" fmla="*/ 77 w 85"/>
                  <a:gd name="T53" fmla="*/ 105 h 128"/>
                  <a:gd name="T54" fmla="*/ 68 w 85"/>
                  <a:gd name="T55" fmla="*/ 118 h 128"/>
                  <a:gd name="T56" fmla="*/ 56 w 85"/>
                  <a:gd name="T57" fmla="*/ 126 h 128"/>
                  <a:gd name="T58" fmla="*/ 42 w 85"/>
                  <a:gd name="T59" fmla="*/ 128 h 128"/>
                  <a:gd name="T60" fmla="*/ 27 w 85"/>
                  <a:gd name="T61" fmla="*/ 126 h 128"/>
                  <a:gd name="T62" fmla="*/ 17 w 85"/>
                  <a:gd name="T63" fmla="*/ 118 h 128"/>
                  <a:gd name="T64" fmla="*/ 7 w 85"/>
                  <a:gd name="T65" fmla="*/ 105 h 128"/>
                  <a:gd name="T66" fmla="*/ 2 w 85"/>
                  <a:gd name="T67" fmla="*/ 86 h 128"/>
                  <a:gd name="T68" fmla="*/ 0 w 85"/>
                  <a:gd name="T69" fmla="*/ 64 h 128"/>
                  <a:gd name="T70" fmla="*/ 2 w 85"/>
                  <a:gd name="T71" fmla="*/ 42 h 128"/>
                  <a:gd name="T72" fmla="*/ 7 w 85"/>
                  <a:gd name="T73" fmla="*/ 23 h 128"/>
                  <a:gd name="T74" fmla="*/ 17 w 85"/>
                  <a:gd name="T75" fmla="*/ 10 h 128"/>
                  <a:gd name="T76" fmla="*/ 30 w 85"/>
                  <a:gd name="T77" fmla="*/ 2 h 128"/>
                  <a:gd name="T78" fmla="*/ 43 w 85"/>
                  <a:gd name="T7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5" h="128">
                    <a:moveTo>
                      <a:pt x="43" y="13"/>
                    </a:moveTo>
                    <a:lnTo>
                      <a:pt x="32" y="15"/>
                    </a:lnTo>
                    <a:lnTo>
                      <a:pt x="25" y="26"/>
                    </a:lnTo>
                    <a:lnTo>
                      <a:pt x="19" y="42"/>
                    </a:lnTo>
                    <a:lnTo>
                      <a:pt x="17" y="64"/>
                    </a:lnTo>
                    <a:lnTo>
                      <a:pt x="19" y="86"/>
                    </a:lnTo>
                    <a:lnTo>
                      <a:pt x="25" y="102"/>
                    </a:lnTo>
                    <a:lnTo>
                      <a:pt x="32" y="113"/>
                    </a:lnTo>
                    <a:lnTo>
                      <a:pt x="43" y="115"/>
                    </a:lnTo>
                    <a:lnTo>
                      <a:pt x="52" y="113"/>
                    </a:lnTo>
                    <a:lnTo>
                      <a:pt x="59" y="106"/>
                    </a:lnTo>
                    <a:lnTo>
                      <a:pt x="64" y="96"/>
                    </a:lnTo>
                    <a:lnTo>
                      <a:pt x="67" y="81"/>
                    </a:lnTo>
                    <a:lnTo>
                      <a:pt x="68" y="64"/>
                    </a:lnTo>
                    <a:lnTo>
                      <a:pt x="67" y="47"/>
                    </a:lnTo>
                    <a:lnTo>
                      <a:pt x="64" y="32"/>
                    </a:lnTo>
                    <a:lnTo>
                      <a:pt x="59" y="22"/>
                    </a:lnTo>
                    <a:lnTo>
                      <a:pt x="52" y="15"/>
                    </a:lnTo>
                    <a:lnTo>
                      <a:pt x="43" y="13"/>
                    </a:lnTo>
                    <a:close/>
                    <a:moveTo>
                      <a:pt x="43" y="0"/>
                    </a:moveTo>
                    <a:lnTo>
                      <a:pt x="57" y="2"/>
                    </a:lnTo>
                    <a:lnTo>
                      <a:pt x="69" y="10"/>
                    </a:lnTo>
                    <a:lnTo>
                      <a:pt x="78" y="23"/>
                    </a:lnTo>
                    <a:lnTo>
                      <a:pt x="82" y="40"/>
                    </a:lnTo>
                    <a:lnTo>
                      <a:pt x="85" y="63"/>
                    </a:lnTo>
                    <a:lnTo>
                      <a:pt x="82" y="86"/>
                    </a:lnTo>
                    <a:lnTo>
                      <a:pt x="77" y="105"/>
                    </a:lnTo>
                    <a:lnTo>
                      <a:pt x="68" y="118"/>
                    </a:lnTo>
                    <a:lnTo>
                      <a:pt x="56" y="126"/>
                    </a:lnTo>
                    <a:lnTo>
                      <a:pt x="42" y="128"/>
                    </a:lnTo>
                    <a:lnTo>
                      <a:pt x="27" y="126"/>
                    </a:lnTo>
                    <a:lnTo>
                      <a:pt x="17" y="118"/>
                    </a:lnTo>
                    <a:lnTo>
                      <a:pt x="7" y="105"/>
                    </a:lnTo>
                    <a:lnTo>
                      <a:pt x="2" y="86"/>
                    </a:lnTo>
                    <a:lnTo>
                      <a:pt x="0" y="64"/>
                    </a:lnTo>
                    <a:lnTo>
                      <a:pt x="2" y="42"/>
                    </a:lnTo>
                    <a:lnTo>
                      <a:pt x="7" y="23"/>
                    </a:lnTo>
                    <a:lnTo>
                      <a:pt x="17" y="10"/>
                    </a:lnTo>
                    <a:lnTo>
                      <a:pt x="30" y="2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8" name="Freeform 141">
                <a:extLst>
                  <a:ext uri="{FF2B5EF4-FFF2-40B4-BE49-F238E27FC236}">
                    <a16:creationId xmlns:a16="http://schemas.microsoft.com/office/drawing/2014/main" id="{AB016C4B-85B2-4599-9A1F-429C08468F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3189" y="3768368"/>
                <a:ext cx="22946" cy="67744"/>
              </a:xfrm>
              <a:custGeom>
                <a:avLst/>
                <a:gdLst>
                  <a:gd name="T0" fmla="*/ 28 w 42"/>
                  <a:gd name="T1" fmla="*/ 0 h 124"/>
                  <a:gd name="T2" fmla="*/ 42 w 42"/>
                  <a:gd name="T3" fmla="*/ 0 h 124"/>
                  <a:gd name="T4" fmla="*/ 42 w 42"/>
                  <a:gd name="T5" fmla="*/ 124 h 124"/>
                  <a:gd name="T6" fmla="*/ 25 w 42"/>
                  <a:gd name="T7" fmla="*/ 124 h 124"/>
                  <a:gd name="T8" fmla="*/ 25 w 42"/>
                  <a:gd name="T9" fmla="*/ 15 h 124"/>
                  <a:gd name="T10" fmla="*/ 25 w 42"/>
                  <a:gd name="T11" fmla="*/ 15 h 124"/>
                  <a:gd name="T12" fmla="*/ 4 w 42"/>
                  <a:gd name="T13" fmla="*/ 26 h 124"/>
                  <a:gd name="T14" fmla="*/ 0 w 42"/>
                  <a:gd name="T15" fmla="*/ 15 h 124"/>
                  <a:gd name="T16" fmla="*/ 28 w 42"/>
                  <a:gd name="T1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24">
                    <a:moveTo>
                      <a:pt x="28" y="0"/>
                    </a:moveTo>
                    <a:lnTo>
                      <a:pt x="42" y="0"/>
                    </a:lnTo>
                    <a:lnTo>
                      <a:pt x="42" y="124"/>
                    </a:lnTo>
                    <a:lnTo>
                      <a:pt x="25" y="124"/>
                    </a:lnTo>
                    <a:lnTo>
                      <a:pt x="25" y="15"/>
                    </a:lnTo>
                    <a:lnTo>
                      <a:pt x="25" y="15"/>
                    </a:lnTo>
                    <a:lnTo>
                      <a:pt x="4" y="26"/>
                    </a:lnTo>
                    <a:lnTo>
                      <a:pt x="0" y="15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Freeform 142">
                <a:extLst>
                  <a:ext uri="{FF2B5EF4-FFF2-40B4-BE49-F238E27FC236}">
                    <a16:creationId xmlns:a16="http://schemas.microsoft.com/office/drawing/2014/main" id="{D134B73A-C654-4AFE-AB43-577A8AC48E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70173" y="3767275"/>
                <a:ext cx="45891" cy="69930"/>
              </a:xfrm>
              <a:custGeom>
                <a:avLst/>
                <a:gdLst>
                  <a:gd name="T0" fmla="*/ 42 w 86"/>
                  <a:gd name="T1" fmla="*/ 13 h 128"/>
                  <a:gd name="T2" fmla="*/ 33 w 86"/>
                  <a:gd name="T3" fmla="*/ 15 h 128"/>
                  <a:gd name="T4" fmla="*/ 25 w 86"/>
                  <a:gd name="T5" fmla="*/ 26 h 128"/>
                  <a:gd name="T6" fmla="*/ 20 w 86"/>
                  <a:gd name="T7" fmla="*/ 42 h 128"/>
                  <a:gd name="T8" fmla="*/ 18 w 86"/>
                  <a:gd name="T9" fmla="*/ 64 h 128"/>
                  <a:gd name="T10" fmla="*/ 20 w 86"/>
                  <a:gd name="T11" fmla="*/ 86 h 128"/>
                  <a:gd name="T12" fmla="*/ 24 w 86"/>
                  <a:gd name="T13" fmla="*/ 102 h 128"/>
                  <a:gd name="T14" fmla="*/ 33 w 86"/>
                  <a:gd name="T15" fmla="*/ 113 h 128"/>
                  <a:gd name="T16" fmla="*/ 42 w 86"/>
                  <a:gd name="T17" fmla="*/ 115 h 128"/>
                  <a:gd name="T18" fmla="*/ 52 w 86"/>
                  <a:gd name="T19" fmla="*/ 113 h 128"/>
                  <a:gd name="T20" fmla="*/ 60 w 86"/>
                  <a:gd name="T21" fmla="*/ 106 h 128"/>
                  <a:gd name="T22" fmla="*/ 65 w 86"/>
                  <a:gd name="T23" fmla="*/ 96 h 128"/>
                  <a:gd name="T24" fmla="*/ 67 w 86"/>
                  <a:gd name="T25" fmla="*/ 81 h 128"/>
                  <a:gd name="T26" fmla="*/ 69 w 86"/>
                  <a:gd name="T27" fmla="*/ 64 h 128"/>
                  <a:gd name="T28" fmla="*/ 67 w 86"/>
                  <a:gd name="T29" fmla="*/ 47 h 128"/>
                  <a:gd name="T30" fmla="*/ 65 w 86"/>
                  <a:gd name="T31" fmla="*/ 32 h 128"/>
                  <a:gd name="T32" fmla="*/ 60 w 86"/>
                  <a:gd name="T33" fmla="*/ 22 h 128"/>
                  <a:gd name="T34" fmla="*/ 53 w 86"/>
                  <a:gd name="T35" fmla="*/ 15 h 128"/>
                  <a:gd name="T36" fmla="*/ 42 w 86"/>
                  <a:gd name="T37" fmla="*/ 13 h 128"/>
                  <a:gd name="T38" fmla="*/ 44 w 86"/>
                  <a:gd name="T39" fmla="*/ 0 h 128"/>
                  <a:gd name="T40" fmla="*/ 58 w 86"/>
                  <a:gd name="T41" fmla="*/ 2 h 128"/>
                  <a:gd name="T42" fmla="*/ 70 w 86"/>
                  <a:gd name="T43" fmla="*/ 10 h 128"/>
                  <a:gd name="T44" fmla="*/ 78 w 86"/>
                  <a:gd name="T45" fmla="*/ 23 h 128"/>
                  <a:gd name="T46" fmla="*/ 83 w 86"/>
                  <a:gd name="T47" fmla="*/ 40 h 128"/>
                  <a:gd name="T48" fmla="*/ 86 w 86"/>
                  <a:gd name="T49" fmla="*/ 63 h 128"/>
                  <a:gd name="T50" fmla="*/ 83 w 86"/>
                  <a:gd name="T51" fmla="*/ 86 h 128"/>
                  <a:gd name="T52" fmla="*/ 78 w 86"/>
                  <a:gd name="T53" fmla="*/ 105 h 128"/>
                  <a:gd name="T54" fmla="*/ 69 w 86"/>
                  <a:gd name="T55" fmla="*/ 118 h 128"/>
                  <a:gd name="T56" fmla="*/ 57 w 86"/>
                  <a:gd name="T57" fmla="*/ 126 h 128"/>
                  <a:gd name="T58" fmla="*/ 42 w 86"/>
                  <a:gd name="T59" fmla="*/ 128 h 128"/>
                  <a:gd name="T60" fmla="*/ 28 w 86"/>
                  <a:gd name="T61" fmla="*/ 126 h 128"/>
                  <a:gd name="T62" fmla="*/ 18 w 86"/>
                  <a:gd name="T63" fmla="*/ 118 h 128"/>
                  <a:gd name="T64" fmla="*/ 8 w 86"/>
                  <a:gd name="T65" fmla="*/ 105 h 128"/>
                  <a:gd name="T66" fmla="*/ 3 w 86"/>
                  <a:gd name="T67" fmla="*/ 86 h 128"/>
                  <a:gd name="T68" fmla="*/ 0 w 86"/>
                  <a:gd name="T69" fmla="*/ 64 h 128"/>
                  <a:gd name="T70" fmla="*/ 3 w 86"/>
                  <a:gd name="T71" fmla="*/ 42 h 128"/>
                  <a:gd name="T72" fmla="*/ 8 w 86"/>
                  <a:gd name="T73" fmla="*/ 23 h 128"/>
                  <a:gd name="T74" fmla="*/ 18 w 86"/>
                  <a:gd name="T75" fmla="*/ 10 h 128"/>
                  <a:gd name="T76" fmla="*/ 29 w 86"/>
                  <a:gd name="T77" fmla="*/ 2 h 128"/>
                  <a:gd name="T78" fmla="*/ 44 w 86"/>
                  <a:gd name="T7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6" h="128">
                    <a:moveTo>
                      <a:pt x="42" y="13"/>
                    </a:moveTo>
                    <a:lnTo>
                      <a:pt x="33" y="15"/>
                    </a:lnTo>
                    <a:lnTo>
                      <a:pt x="25" y="26"/>
                    </a:lnTo>
                    <a:lnTo>
                      <a:pt x="20" y="42"/>
                    </a:lnTo>
                    <a:lnTo>
                      <a:pt x="18" y="64"/>
                    </a:lnTo>
                    <a:lnTo>
                      <a:pt x="20" y="86"/>
                    </a:lnTo>
                    <a:lnTo>
                      <a:pt x="24" y="102"/>
                    </a:lnTo>
                    <a:lnTo>
                      <a:pt x="33" y="113"/>
                    </a:lnTo>
                    <a:lnTo>
                      <a:pt x="42" y="115"/>
                    </a:lnTo>
                    <a:lnTo>
                      <a:pt x="52" y="113"/>
                    </a:lnTo>
                    <a:lnTo>
                      <a:pt x="60" y="106"/>
                    </a:lnTo>
                    <a:lnTo>
                      <a:pt x="65" y="96"/>
                    </a:lnTo>
                    <a:lnTo>
                      <a:pt x="67" y="81"/>
                    </a:lnTo>
                    <a:lnTo>
                      <a:pt x="69" y="64"/>
                    </a:lnTo>
                    <a:lnTo>
                      <a:pt x="67" y="47"/>
                    </a:lnTo>
                    <a:lnTo>
                      <a:pt x="65" y="32"/>
                    </a:lnTo>
                    <a:lnTo>
                      <a:pt x="60" y="22"/>
                    </a:lnTo>
                    <a:lnTo>
                      <a:pt x="53" y="15"/>
                    </a:lnTo>
                    <a:lnTo>
                      <a:pt x="42" y="13"/>
                    </a:lnTo>
                    <a:close/>
                    <a:moveTo>
                      <a:pt x="44" y="0"/>
                    </a:moveTo>
                    <a:lnTo>
                      <a:pt x="58" y="2"/>
                    </a:lnTo>
                    <a:lnTo>
                      <a:pt x="70" y="10"/>
                    </a:lnTo>
                    <a:lnTo>
                      <a:pt x="78" y="23"/>
                    </a:lnTo>
                    <a:lnTo>
                      <a:pt x="83" y="40"/>
                    </a:lnTo>
                    <a:lnTo>
                      <a:pt x="86" y="63"/>
                    </a:lnTo>
                    <a:lnTo>
                      <a:pt x="83" y="86"/>
                    </a:lnTo>
                    <a:lnTo>
                      <a:pt x="78" y="105"/>
                    </a:lnTo>
                    <a:lnTo>
                      <a:pt x="69" y="118"/>
                    </a:lnTo>
                    <a:lnTo>
                      <a:pt x="57" y="126"/>
                    </a:lnTo>
                    <a:lnTo>
                      <a:pt x="42" y="128"/>
                    </a:lnTo>
                    <a:lnTo>
                      <a:pt x="28" y="126"/>
                    </a:lnTo>
                    <a:lnTo>
                      <a:pt x="18" y="118"/>
                    </a:lnTo>
                    <a:lnTo>
                      <a:pt x="8" y="105"/>
                    </a:lnTo>
                    <a:lnTo>
                      <a:pt x="3" y="86"/>
                    </a:lnTo>
                    <a:lnTo>
                      <a:pt x="0" y="64"/>
                    </a:lnTo>
                    <a:lnTo>
                      <a:pt x="3" y="42"/>
                    </a:lnTo>
                    <a:lnTo>
                      <a:pt x="8" y="23"/>
                    </a:lnTo>
                    <a:lnTo>
                      <a:pt x="18" y="10"/>
                    </a:lnTo>
                    <a:lnTo>
                      <a:pt x="29" y="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Freeform 143">
                <a:extLst>
                  <a:ext uri="{FF2B5EF4-FFF2-40B4-BE49-F238E27FC236}">
                    <a16:creationId xmlns:a16="http://schemas.microsoft.com/office/drawing/2014/main" id="{11CD7C88-8666-4670-BC8C-AC2408AD8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1361" y="3768368"/>
                <a:ext cx="22946" cy="67744"/>
              </a:xfrm>
              <a:custGeom>
                <a:avLst/>
                <a:gdLst>
                  <a:gd name="T0" fmla="*/ 28 w 42"/>
                  <a:gd name="T1" fmla="*/ 0 h 124"/>
                  <a:gd name="T2" fmla="*/ 42 w 42"/>
                  <a:gd name="T3" fmla="*/ 0 h 124"/>
                  <a:gd name="T4" fmla="*/ 42 w 42"/>
                  <a:gd name="T5" fmla="*/ 124 h 124"/>
                  <a:gd name="T6" fmla="*/ 25 w 42"/>
                  <a:gd name="T7" fmla="*/ 124 h 124"/>
                  <a:gd name="T8" fmla="*/ 25 w 42"/>
                  <a:gd name="T9" fmla="*/ 15 h 124"/>
                  <a:gd name="T10" fmla="*/ 25 w 42"/>
                  <a:gd name="T11" fmla="*/ 15 h 124"/>
                  <a:gd name="T12" fmla="*/ 4 w 42"/>
                  <a:gd name="T13" fmla="*/ 26 h 124"/>
                  <a:gd name="T14" fmla="*/ 0 w 42"/>
                  <a:gd name="T15" fmla="*/ 15 h 124"/>
                  <a:gd name="T16" fmla="*/ 28 w 42"/>
                  <a:gd name="T1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24">
                    <a:moveTo>
                      <a:pt x="28" y="0"/>
                    </a:moveTo>
                    <a:lnTo>
                      <a:pt x="42" y="0"/>
                    </a:lnTo>
                    <a:lnTo>
                      <a:pt x="42" y="124"/>
                    </a:lnTo>
                    <a:lnTo>
                      <a:pt x="25" y="124"/>
                    </a:lnTo>
                    <a:lnTo>
                      <a:pt x="25" y="15"/>
                    </a:lnTo>
                    <a:lnTo>
                      <a:pt x="25" y="15"/>
                    </a:lnTo>
                    <a:lnTo>
                      <a:pt x="4" y="26"/>
                    </a:lnTo>
                    <a:lnTo>
                      <a:pt x="0" y="15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Freeform 144">
                <a:extLst>
                  <a:ext uri="{FF2B5EF4-FFF2-40B4-BE49-F238E27FC236}">
                    <a16:creationId xmlns:a16="http://schemas.microsoft.com/office/drawing/2014/main" id="{DA017DAE-743B-4482-B186-6B51774CC9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77252" y="3767275"/>
                <a:ext cx="46984" cy="69930"/>
              </a:xfrm>
              <a:custGeom>
                <a:avLst/>
                <a:gdLst>
                  <a:gd name="T0" fmla="*/ 42 w 86"/>
                  <a:gd name="T1" fmla="*/ 13 h 128"/>
                  <a:gd name="T2" fmla="*/ 33 w 86"/>
                  <a:gd name="T3" fmla="*/ 15 h 128"/>
                  <a:gd name="T4" fmla="*/ 25 w 86"/>
                  <a:gd name="T5" fmla="*/ 26 h 128"/>
                  <a:gd name="T6" fmla="*/ 20 w 86"/>
                  <a:gd name="T7" fmla="*/ 42 h 128"/>
                  <a:gd name="T8" fmla="*/ 17 w 86"/>
                  <a:gd name="T9" fmla="*/ 64 h 128"/>
                  <a:gd name="T10" fmla="*/ 19 w 86"/>
                  <a:gd name="T11" fmla="*/ 86 h 128"/>
                  <a:gd name="T12" fmla="*/ 24 w 86"/>
                  <a:gd name="T13" fmla="*/ 102 h 128"/>
                  <a:gd name="T14" fmla="*/ 32 w 86"/>
                  <a:gd name="T15" fmla="*/ 113 h 128"/>
                  <a:gd name="T16" fmla="*/ 42 w 86"/>
                  <a:gd name="T17" fmla="*/ 115 h 128"/>
                  <a:gd name="T18" fmla="*/ 52 w 86"/>
                  <a:gd name="T19" fmla="*/ 113 h 128"/>
                  <a:gd name="T20" fmla="*/ 59 w 86"/>
                  <a:gd name="T21" fmla="*/ 106 h 128"/>
                  <a:gd name="T22" fmla="*/ 65 w 86"/>
                  <a:gd name="T23" fmla="*/ 96 h 128"/>
                  <a:gd name="T24" fmla="*/ 67 w 86"/>
                  <a:gd name="T25" fmla="*/ 81 h 128"/>
                  <a:gd name="T26" fmla="*/ 69 w 86"/>
                  <a:gd name="T27" fmla="*/ 64 h 128"/>
                  <a:gd name="T28" fmla="*/ 67 w 86"/>
                  <a:gd name="T29" fmla="*/ 47 h 128"/>
                  <a:gd name="T30" fmla="*/ 65 w 86"/>
                  <a:gd name="T31" fmla="*/ 32 h 128"/>
                  <a:gd name="T32" fmla="*/ 59 w 86"/>
                  <a:gd name="T33" fmla="*/ 22 h 128"/>
                  <a:gd name="T34" fmla="*/ 53 w 86"/>
                  <a:gd name="T35" fmla="*/ 15 h 128"/>
                  <a:gd name="T36" fmla="*/ 42 w 86"/>
                  <a:gd name="T37" fmla="*/ 13 h 128"/>
                  <a:gd name="T38" fmla="*/ 44 w 86"/>
                  <a:gd name="T39" fmla="*/ 0 h 128"/>
                  <a:gd name="T40" fmla="*/ 58 w 86"/>
                  <a:gd name="T41" fmla="*/ 2 h 128"/>
                  <a:gd name="T42" fmla="*/ 70 w 86"/>
                  <a:gd name="T43" fmla="*/ 10 h 128"/>
                  <a:gd name="T44" fmla="*/ 78 w 86"/>
                  <a:gd name="T45" fmla="*/ 23 h 128"/>
                  <a:gd name="T46" fmla="*/ 83 w 86"/>
                  <a:gd name="T47" fmla="*/ 40 h 128"/>
                  <a:gd name="T48" fmla="*/ 86 w 86"/>
                  <a:gd name="T49" fmla="*/ 63 h 128"/>
                  <a:gd name="T50" fmla="*/ 83 w 86"/>
                  <a:gd name="T51" fmla="*/ 86 h 128"/>
                  <a:gd name="T52" fmla="*/ 78 w 86"/>
                  <a:gd name="T53" fmla="*/ 105 h 128"/>
                  <a:gd name="T54" fmla="*/ 69 w 86"/>
                  <a:gd name="T55" fmla="*/ 118 h 128"/>
                  <a:gd name="T56" fmla="*/ 57 w 86"/>
                  <a:gd name="T57" fmla="*/ 126 h 128"/>
                  <a:gd name="T58" fmla="*/ 42 w 86"/>
                  <a:gd name="T59" fmla="*/ 128 h 128"/>
                  <a:gd name="T60" fmla="*/ 28 w 86"/>
                  <a:gd name="T61" fmla="*/ 126 h 128"/>
                  <a:gd name="T62" fmla="*/ 17 w 86"/>
                  <a:gd name="T63" fmla="*/ 118 h 128"/>
                  <a:gd name="T64" fmla="*/ 8 w 86"/>
                  <a:gd name="T65" fmla="*/ 105 h 128"/>
                  <a:gd name="T66" fmla="*/ 3 w 86"/>
                  <a:gd name="T67" fmla="*/ 86 h 128"/>
                  <a:gd name="T68" fmla="*/ 0 w 86"/>
                  <a:gd name="T69" fmla="*/ 64 h 128"/>
                  <a:gd name="T70" fmla="*/ 3 w 86"/>
                  <a:gd name="T71" fmla="*/ 42 h 128"/>
                  <a:gd name="T72" fmla="*/ 8 w 86"/>
                  <a:gd name="T73" fmla="*/ 23 h 128"/>
                  <a:gd name="T74" fmla="*/ 17 w 86"/>
                  <a:gd name="T75" fmla="*/ 10 h 128"/>
                  <a:gd name="T76" fmla="*/ 29 w 86"/>
                  <a:gd name="T77" fmla="*/ 2 h 128"/>
                  <a:gd name="T78" fmla="*/ 44 w 86"/>
                  <a:gd name="T7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6" h="128">
                    <a:moveTo>
                      <a:pt x="42" y="13"/>
                    </a:moveTo>
                    <a:lnTo>
                      <a:pt x="33" y="15"/>
                    </a:lnTo>
                    <a:lnTo>
                      <a:pt x="25" y="26"/>
                    </a:lnTo>
                    <a:lnTo>
                      <a:pt x="20" y="42"/>
                    </a:lnTo>
                    <a:lnTo>
                      <a:pt x="17" y="64"/>
                    </a:lnTo>
                    <a:lnTo>
                      <a:pt x="19" y="86"/>
                    </a:lnTo>
                    <a:lnTo>
                      <a:pt x="24" y="102"/>
                    </a:lnTo>
                    <a:lnTo>
                      <a:pt x="32" y="113"/>
                    </a:lnTo>
                    <a:lnTo>
                      <a:pt x="42" y="115"/>
                    </a:lnTo>
                    <a:lnTo>
                      <a:pt x="52" y="113"/>
                    </a:lnTo>
                    <a:lnTo>
                      <a:pt x="59" y="106"/>
                    </a:lnTo>
                    <a:lnTo>
                      <a:pt x="65" y="96"/>
                    </a:lnTo>
                    <a:lnTo>
                      <a:pt x="67" y="81"/>
                    </a:lnTo>
                    <a:lnTo>
                      <a:pt x="69" y="64"/>
                    </a:lnTo>
                    <a:lnTo>
                      <a:pt x="67" y="47"/>
                    </a:lnTo>
                    <a:lnTo>
                      <a:pt x="65" y="32"/>
                    </a:lnTo>
                    <a:lnTo>
                      <a:pt x="59" y="22"/>
                    </a:lnTo>
                    <a:lnTo>
                      <a:pt x="53" y="15"/>
                    </a:lnTo>
                    <a:lnTo>
                      <a:pt x="42" y="13"/>
                    </a:lnTo>
                    <a:close/>
                    <a:moveTo>
                      <a:pt x="44" y="0"/>
                    </a:moveTo>
                    <a:lnTo>
                      <a:pt x="58" y="2"/>
                    </a:lnTo>
                    <a:lnTo>
                      <a:pt x="70" y="10"/>
                    </a:lnTo>
                    <a:lnTo>
                      <a:pt x="78" y="23"/>
                    </a:lnTo>
                    <a:lnTo>
                      <a:pt x="83" y="40"/>
                    </a:lnTo>
                    <a:lnTo>
                      <a:pt x="86" y="63"/>
                    </a:lnTo>
                    <a:lnTo>
                      <a:pt x="83" y="86"/>
                    </a:lnTo>
                    <a:lnTo>
                      <a:pt x="78" y="105"/>
                    </a:lnTo>
                    <a:lnTo>
                      <a:pt x="69" y="118"/>
                    </a:lnTo>
                    <a:lnTo>
                      <a:pt x="57" y="126"/>
                    </a:lnTo>
                    <a:lnTo>
                      <a:pt x="42" y="128"/>
                    </a:lnTo>
                    <a:lnTo>
                      <a:pt x="28" y="126"/>
                    </a:lnTo>
                    <a:lnTo>
                      <a:pt x="17" y="118"/>
                    </a:lnTo>
                    <a:lnTo>
                      <a:pt x="8" y="105"/>
                    </a:lnTo>
                    <a:lnTo>
                      <a:pt x="3" y="86"/>
                    </a:lnTo>
                    <a:lnTo>
                      <a:pt x="0" y="64"/>
                    </a:lnTo>
                    <a:lnTo>
                      <a:pt x="3" y="42"/>
                    </a:lnTo>
                    <a:lnTo>
                      <a:pt x="8" y="23"/>
                    </a:lnTo>
                    <a:lnTo>
                      <a:pt x="17" y="10"/>
                    </a:lnTo>
                    <a:lnTo>
                      <a:pt x="29" y="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Freeform 145">
                <a:extLst>
                  <a:ext uri="{FF2B5EF4-FFF2-40B4-BE49-F238E27FC236}">
                    <a16:creationId xmlns:a16="http://schemas.microsoft.com/office/drawing/2014/main" id="{502FC7AF-102D-42D6-B38B-05809F5F1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8440" y="3768368"/>
                <a:ext cx="22946" cy="67744"/>
              </a:xfrm>
              <a:custGeom>
                <a:avLst/>
                <a:gdLst>
                  <a:gd name="T0" fmla="*/ 28 w 42"/>
                  <a:gd name="T1" fmla="*/ 0 h 124"/>
                  <a:gd name="T2" fmla="*/ 42 w 42"/>
                  <a:gd name="T3" fmla="*/ 0 h 124"/>
                  <a:gd name="T4" fmla="*/ 42 w 42"/>
                  <a:gd name="T5" fmla="*/ 124 h 124"/>
                  <a:gd name="T6" fmla="*/ 25 w 42"/>
                  <a:gd name="T7" fmla="*/ 124 h 124"/>
                  <a:gd name="T8" fmla="*/ 25 w 42"/>
                  <a:gd name="T9" fmla="*/ 15 h 124"/>
                  <a:gd name="T10" fmla="*/ 25 w 42"/>
                  <a:gd name="T11" fmla="*/ 15 h 124"/>
                  <a:gd name="T12" fmla="*/ 3 w 42"/>
                  <a:gd name="T13" fmla="*/ 26 h 124"/>
                  <a:gd name="T14" fmla="*/ 0 w 42"/>
                  <a:gd name="T15" fmla="*/ 15 h 124"/>
                  <a:gd name="T16" fmla="*/ 28 w 42"/>
                  <a:gd name="T1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24">
                    <a:moveTo>
                      <a:pt x="28" y="0"/>
                    </a:moveTo>
                    <a:lnTo>
                      <a:pt x="42" y="0"/>
                    </a:lnTo>
                    <a:lnTo>
                      <a:pt x="42" y="124"/>
                    </a:lnTo>
                    <a:lnTo>
                      <a:pt x="25" y="124"/>
                    </a:lnTo>
                    <a:lnTo>
                      <a:pt x="25" y="15"/>
                    </a:lnTo>
                    <a:lnTo>
                      <a:pt x="25" y="15"/>
                    </a:lnTo>
                    <a:lnTo>
                      <a:pt x="3" y="26"/>
                    </a:lnTo>
                    <a:lnTo>
                      <a:pt x="0" y="15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3" name="Freeform 146">
                <a:extLst>
                  <a:ext uri="{FF2B5EF4-FFF2-40B4-BE49-F238E27FC236}">
                    <a16:creationId xmlns:a16="http://schemas.microsoft.com/office/drawing/2014/main" id="{335E1A10-D403-488C-982D-2BF2B9A0C4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85424" y="3767275"/>
                <a:ext cx="45891" cy="69930"/>
              </a:xfrm>
              <a:custGeom>
                <a:avLst/>
                <a:gdLst>
                  <a:gd name="T0" fmla="*/ 42 w 86"/>
                  <a:gd name="T1" fmla="*/ 13 h 128"/>
                  <a:gd name="T2" fmla="*/ 33 w 86"/>
                  <a:gd name="T3" fmla="*/ 15 h 128"/>
                  <a:gd name="T4" fmla="*/ 25 w 86"/>
                  <a:gd name="T5" fmla="*/ 26 h 128"/>
                  <a:gd name="T6" fmla="*/ 19 w 86"/>
                  <a:gd name="T7" fmla="*/ 42 h 128"/>
                  <a:gd name="T8" fmla="*/ 17 w 86"/>
                  <a:gd name="T9" fmla="*/ 64 h 128"/>
                  <a:gd name="T10" fmla="*/ 19 w 86"/>
                  <a:gd name="T11" fmla="*/ 86 h 128"/>
                  <a:gd name="T12" fmla="*/ 24 w 86"/>
                  <a:gd name="T13" fmla="*/ 102 h 128"/>
                  <a:gd name="T14" fmla="*/ 32 w 86"/>
                  <a:gd name="T15" fmla="*/ 113 h 128"/>
                  <a:gd name="T16" fmla="*/ 42 w 86"/>
                  <a:gd name="T17" fmla="*/ 115 h 128"/>
                  <a:gd name="T18" fmla="*/ 51 w 86"/>
                  <a:gd name="T19" fmla="*/ 113 h 128"/>
                  <a:gd name="T20" fmla="*/ 59 w 86"/>
                  <a:gd name="T21" fmla="*/ 106 h 128"/>
                  <a:gd name="T22" fmla="*/ 65 w 86"/>
                  <a:gd name="T23" fmla="*/ 96 h 128"/>
                  <a:gd name="T24" fmla="*/ 67 w 86"/>
                  <a:gd name="T25" fmla="*/ 81 h 128"/>
                  <a:gd name="T26" fmla="*/ 69 w 86"/>
                  <a:gd name="T27" fmla="*/ 64 h 128"/>
                  <a:gd name="T28" fmla="*/ 67 w 86"/>
                  <a:gd name="T29" fmla="*/ 47 h 128"/>
                  <a:gd name="T30" fmla="*/ 65 w 86"/>
                  <a:gd name="T31" fmla="*/ 32 h 128"/>
                  <a:gd name="T32" fmla="*/ 59 w 86"/>
                  <a:gd name="T33" fmla="*/ 22 h 128"/>
                  <a:gd name="T34" fmla="*/ 51 w 86"/>
                  <a:gd name="T35" fmla="*/ 15 h 128"/>
                  <a:gd name="T36" fmla="*/ 42 w 86"/>
                  <a:gd name="T37" fmla="*/ 13 h 128"/>
                  <a:gd name="T38" fmla="*/ 44 w 86"/>
                  <a:gd name="T39" fmla="*/ 0 h 128"/>
                  <a:gd name="T40" fmla="*/ 58 w 86"/>
                  <a:gd name="T41" fmla="*/ 2 h 128"/>
                  <a:gd name="T42" fmla="*/ 70 w 86"/>
                  <a:gd name="T43" fmla="*/ 10 h 128"/>
                  <a:gd name="T44" fmla="*/ 78 w 86"/>
                  <a:gd name="T45" fmla="*/ 23 h 128"/>
                  <a:gd name="T46" fmla="*/ 83 w 86"/>
                  <a:gd name="T47" fmla="*/ 40 h 128"/>
                  <a:gd name="T48" fmla="*/ 86 w 86"/>
                  <a:gd name="T49" fmla="*/ 63 h 128"/>
                  <a:gd name="T50" fmla="*/ 83 w 86"/>
                  <a:gd name="T51" fmla="*/ 86 h 128"/>
                  <a:gd name="T52" fmla="*/ 78 w 86"/>
                  <a:gd name="T53" fmla="*/ 105 h 128"/>
                  <a:gd name="T54" fmla="*/ 69 w 86"/>
                  <a:gd name="T55" fmla="*/ 118 h 128"/>
                  <a:gd name="T56" fmla="*/ 57 w 86"/>
                  <a:gd name="T57" fmla="*/ 126 h 128"/>
                  <a:gd name="T58" fmla="*/ 42 w 86"/>
                  <a:gd name="T59" fmla="*/ 128 h 128"/>
                  <a:gd name="T60" fmla="*/ 28 w 86"/>
                  <a:gd name="T61" fmla="*/ 126 h 128"/>
                  <a:gd name="T62" fmla="*/ 17 w 86"/>
                  <a:gd name="T63" fmla="*/ 118 h 128"/>
                  <a:gd name="T64" fmla="*/ 8 w 86"/>
                  <a:gd name="T65" fmla="*/ 105 h 128"/>
                  <a:gd name="T66" fmla="*/ 3 w 86"/>
                  <a:gd name="T67" fmla="*/ 86 h 128"/>
                  <a:gd name="T68" fmla="*/ 0 w 86"/>
                  <a:gd name="T69" fmla="*/ 64 h 128"/>
                  <a:gd name="T70" fmla="*/ 3 w 86"/>
                  <a:gd name="T71" fmla="*/ 42 h 128"/>
                  <a:gd name="T72" fmla="*/ 8 w 86"/>
                  <a:gd name="T73" fmla="*/ 23 h 128"/>
                  <a:gd name="T74" fmla="*/ 17 w 86"/>
                  <a:gd name="T75" fmla="*/ 10 h 128"/>
                  <a:gd name="T76" fmla="*/ 29 w 86"/>
                  <a:gd name="T77" fmla="*/ 2 h 128"/>
                  <a:gd name="T78" fmla="*/ 44 w 86"/>
                  <a:gd name="T7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6" h="128">
                    <a:moveTo>
                      <a:pt x="42" y="13"/>
                    </a:moveTo>
                    <a:lnTo>
                      <a:pt x="33" y="15"/>
                    </a:lnTo>
                    <a:lnTo>
                      <a:pt x="25" y="26"/>
                    </a:lnTo>
                    <a:lnTo>
                      <a:pt x="19" y="42"/>
                    </a:lnTo>
                    <a:lnTo>
                      <a:pt x="17" y="64"/>
                    </a:lnTo>
                    <a:lnTo>
                      <a:pt x="19" y="86"/>
                    </a:lnTo>
                    <a:lnTo>
                      <a:pt x="24" y="102"/>
                    </a:lnTo>
                    <a:lnTo>
                      <a:pt x="32" y="113"/>
                    </a:lnTo>
                    <a:lnTo>
                      <a:pt x="42" y="115"/>
                    </a:lnTo>
                    <a:lnTo>
                      <a:pt x="51" y="113"/>
                    </a:lnTo>
                    <a:lnTo>
                      <a:pt x="59" y="106"/>
                    </a:lnTo>
                    <a:lnTo>
                      <a:pt x="65" y="96"/>
                    </a:lnTo>
                    <a:lnTo>
                      <a:pt x="67" y="81"/>
                    </a:lnTo>
                    <a:lnTo>
                      <a:pt x="69" y="64"/>
                    </a:lnTo>
                    <a:lnTo>
                      <a:pt x="67" y="47"/>
                    </a:lnTo>
                    <a:lnTo>
                      <a:pt x="65" y="32"/>
                    </a:lnTo>
                    <a:lnTo>
                      <a:pt x="59" y="22"/>
                    </a:lnTo>
                    <a:lnTo>
                      <a:pt x="51" y="15"/>
                    </a:lnTo>
                    <a:lnTo>
                      <a:pt x="42" y="13"/>
                    </a:lnTo>
                    <a:close/>
                    <a:moveTo>
                      <a:pt x="44" y="0"/>
                    </a:moveTo>
                    <a:lnTo>
                      <a:pt x="58" y="2"/>
                    </a:lnTo>
                    <a:lnTo>
                      <a:pt x="70" y="10"/>
                    </a:lnTo>
                    <a:lnTo>
                      <a:pt x="78" y="23"/>
                    </a:lnTo>
                    <a:lnTo>
                      <a:pt x="83" y="40"/>
                    </a:lnTo>
                    <a:lnTo>
                      <a:pt x="86" y="63"/>
                    </a:lnTo>
                    <a:lnTo>
                      <a:pt x="83" y="86"/>
                    </a:lnTo>
                    <a:lnTo>
                      <a:pt x="78" y="105"/>
                    </a:lnTo>
                    <a:lnTo>
                      <a:pt x="69" y="118"/>
                    </a:lnTo>
                    <a:lnTo>
                      <a:pt x="57" y="126"/>
                    </a:lnTo>
                    <a:lnTo>
                      <a:pt x="42" y="128"/>
                    </a:lnTo>
                    <a:lnTo>
                      <a:pt x="28" y="126"/>
                    </a:lnTo>
                    <a:lnTo>
                      <a:pt x="17" y="118"/>
                    </a:lnTo>
                    <a:lnTo>
                      <a:pt x="8" y="105"/>
                    </a:lnTo>
                    <a:lnTo>
                      <a:pt x="3" y="86"/>
                    </a:lnTo>
                    <a:lnTo>
                      <a:pt x="0" y="64"/>
                    </a:lnTo>
                    <a:lnTo>
                      <a:pt x="3" y="42"/>
                    </a:lnTo>
                    <a:lnTo>
                      <a:pt x="8" y="23"/>
                    </a:lnTo>
                    <a:lnTo>
                      <a:pt x="17" y="10"/>
                    </a:lnTo>
                    <a:lnTo>
                      <a:pt x="29" y="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4" name="Freeform 147">
                <a:extLst>
                  <a:ext uri="{FF2B5EF4-FFF2-40B4-BE49-F238E27FC236}">
                    <a16:creationId xmlns:a16="http://schemas.microsoft.com/office/drawing/2014/main" id="{2929B3FC-14AC-444C-A86A-93DB8D15D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5519" y="3768368"/>
                <a:ext cx="22946" cy="67744"/>
              </a:xfrm>
              <a:custGeom>
                <a:avLst/>
                <a:gdLst>
                  <a:gd name="T0" fmla="*/ 27 w 42"/>
                  <a:gd name="T1" fmla="*/ 0 h 124"/>
                  <a:gd name="T2" fmla="*/ 42 w 42"/>
                  <a:gd name="T3" fmla="*/ 0 h 124"/>
                  <a:gd name="T4" fmla="*/ 42 w 42"/>
                  <a:gd name="T5" fmla="*/ 124 h 124"/>
                  <a:gd name="T6" fmla="*/ 25 w 42"/>
                  <a:gd name="T7" fmla="*/ 124 h 124"/>
                  <a:gd name="T8" fmla="*/ 25 w 42"/>
                  <a:gd name="T9" fmla="*/ 15 h 124"/>
                  <a:gd name="T10" fmla="*/ 25 w 42"/>
                  <a:gd name="T11" fmla="*/ 15 h 124"/>
                  <a:gd name="T12" fmla="*/ 2 w 42"/>
                  <a:gd name="T13" fmla="*/ 26 h 124"/>
                  <a:gd name="T14" fmla="*/ 0 w 42"/>
                  <a:gd name="T15" fmla="*/ 15 h 124"/>
                  <a:gd name="T16" fmla="*/ 27 w 42"/>
                  <a:gd name="T1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24">
                    <a:moveTo>
                      <a:pt x="27" y="0"/>
                    </a:moveTo>
                    <a:lnTo>
                      <a:pt x="42" y="0"/>
                    </a:lnTo>
                    <a:lnTo>
                      <a:pt x="42" y="124"/>
                    </a:lnTo>
                    <a:lnTo>
                      <a:pt x="25" y="124"/>
                    </a:lnTo>
                    <a:lnTo>
                      <a:pt x="25" y="15"/>
                    </a:lnTo>
                    <a:lnTo>
                      <a:pt x="25" y="15"/>
                    </a:lnTo>
                    <a:lnTo>
                      <a:pt x="2" y="26"/>
                    </a:lnTo>
                    <a:lnTo>
                      <a:pt x="0" y="15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Freeform 148">
                <a:extLst>
                  <a:ext uri="{FF2B5EF4-FFF2-40B4-BE49-F238E27FC236}">
                    <a16:creationId xmlns:a16="http://schemas.microsoft.com/office/drawing/2014/main" id="{652404D4-308C-4F30-85F3-C6E9285B55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92503" y="3767275"/>
                <a:ext cx="46984" cy="69930"/>
              </a:xfrm>
              <a:custGeom>
                <a:avLst/>
                <a:gdLst>
                  <a:gd name="T0" fmla="*/ 42 w 86"/>
                  <a:gd name="T1" fmla="*/ 13 h 128"/>
                  <a:gd name="T2" fmla="*/ 33 w 86"/>
                  <a:gd name="T3" fmla="*/ 15 h 128"/>
                  <a:gd name="T4" fmla="*/ 24 w 86"/>
                  <a:gd name="T5" fmla="*/ 26 h 128"/>
                  <a:gd name="T6" fmla="*/ 19 w 86"/>
                  <a:gd name="T7" fmla="*/ 42 h 128"/>
                  <a:gd name="T8" fmla="*/ 17 w 86"/>
                  <a:gd name="T9" fmla="*/ 64 h 128"/>
                  <a:gd name="T10" fmla="*/ 19 w 86"/>
                  <a:gd name="T11" fmla="*/ 86 h 128"/>
                  <a:gd name="T12" fmla="*/ 24 w 86"/>
                  <a:gd name="T13" fmla="*/ 102 h 128"/>
                  <a:gd name="T14" fmla="*/ 32 w 86"/>
                  <a:gd name="T15" fmla="*/ 113 h 128"/>
                  <a:gd name="T16" fmla="*/ 42 w 86"/>
                  <a:gd name="T17" fmla="*/ 115 h 128"/>
                  <a:gd name="T18" fmla="*/ 51 w 86"/>
                  <a:gd name="T19" fmla="*/ 113 h 128"/>
                  <a:gd name="T20" fmla="*/ 59 w 86"/>
                  <a:gd name="T21" fmla="*/ 106 h 128"/>
                  <a:gd name="T22" fmla="*/ 63 w 86"/>
                  <a:gd name="T23" fmla="*/ 96 h 128"/>
                  <a:gd name="T24" fmla="*/ 67 w 86"/>
                  <a:gd name="T25" fmla="*/ 81 h 128"/>
                  <a:gd name="T26" fmla="*/ 68 w 86"/>
                  <a:gd name="T27" fmla="*/ 64 h 128"/>
                  <a:gd name="T28" fmla="*/ 67 w 86"/>
                  <a:gd name="T29" fmla="*/ 47 h 128"/>
                  <a:gd name="T30" fmla="*/ 65 w 86"/>
                  <a:gd name="T31" fmla="*/ 32 h 128"/>
                  <a:gd name="T32" fmla="*/ 59 w 86"/>
                  <a:gd name="T33" fmla="*/ 22 h 128"/>
                  <a:gd name="T34" fmla="*/ 51 w 86"/>
                  <a:gd name="T35" fmla="*/ 15 h 128"/>
                  <a:gd name="T36" fmla="*/ 42 w 86"/>
                  <a:gd name="T37" fmla="*/ 13 h 128"/>
                  <a:gd name="T38" fmla="*/ 44 w 86"/>
                  <a:gd name="T39" fmla="*/ 0 h 128"/>
                  <a:gd name="T40" fmla="*/ 58 w 86"/>
                  <a:gd name="T41" fmla="*/ 2 h 128"/>
                  <a:gd name="T42" fmla="*/ 70 w 86"/>
                  <a:gd name="T43" fmla="*/ 10 h 128"/>
                  <a:gd name="T44" fmla="*/ 78 w 86"/>
                  <a:gd name="T45" fmla="*/ 23 h 128"/>
                  <a:gd name="T46" fmla="*/ 83 w 86"/>
                  <a:gd name="T47" fmla="*/ 40 h 128"/>
                  <a:gd name="T48" fmla="*/ 86 w 86"/>
                  <a:gd name="T49" fmla="*/ 63 h 128"/>
                  <a:gd name="T50" fmla="*/ 83 w 86"/>
                  <a:gd name="T51" fmla="*/ 86 h 128"/>
                  <a:gd name="T52" fmla="*/ 78 w 86"/>
                  <a:gd name="T53" fmla="*/ 105 h 128"/>
                  <a:gd name="T54" fmla="*/ 68 w 86"/>
                  <a:gd name="T55" fmla="*/ 118 h 128"/>
                  <a:gd name="T56" fmla="*/ 57 w 86"/>
                  <a:gd name="T57" fmla="*/ 126 h 128"/>
                  <a:gd name="T58" fmla="*/ 42 w 86"/>
                  <a:gd name="T59" fmla="*/ 128 h 128"/>
                  <a:gd name="T60" fmla="*/ 28 w 86"/>
                  <a:gd name="T61" fmla="*/ 126 h 128"/>
                  <a:gd name="T62" fmla="*/ 16 w 86"/>
                  <a:gd name="T63" fmla="*/ 118 h 128"/>
                  <a:gd name="T64" fmla="*/ 8 w 86"/>
                  <a:gd name="T65" fmla="*/ 105 h 128"/>
                  <a:gd name="T66" fmla="*/ 3 w 86"/>
                  <a:gd name="T67" fmla="*/ 86 h 128"/>
                  <a:gd name="T68" fmla="*/ 0 w 86"/>
                  <a:gd name="T69" fmla="*/ 64 h 128"/>
                  <a:gd name="T70" fmla="*/ 3 w 86"/>
                  <a:gd name="T71" fmla="*/ 42 h 128"/>
                  <a:gd name="T72" fmla="*/ 8 w 86"/>
                  <a:gd name="T73" fmla="*/ 23 h 128"/>
                  <a:gd name="T74" fmla="*/ 17 w 86"/>
                  <a:gd name="T75" fmla="*/ 10 h 128"/>
                  <a:gd name="T76" fmla="*/ 29 w 86"/>
                  <a:gd name="T77" fmla="*/ 2 h 128"/>
                  <a:gd name="T78" fmla="*/ 44 w 86"/>
                  <a:gd name="T7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6" h="128">
                    <a:moveTo>
                      <a:pt x="42" y="13"/>
                    </a:moveTo>
                    <a:lnTo>
                      <a:pt x="33" y="15"/>
                    </a:lnTo>
                    <a:lnTo>
                      <a:pt x="24" y="26"/>
                    </a:lnTo>
                    <a:lnTo>
                      <a:pt x="19" y="42"/>
                    </a:lnTo>
                    <a:lnTo>
                      <a:pt x="17" y="64"/>
                    </a:lnTo>
                    <a:lnTo>
                      <a:pt x="19" y="86"/>
                    </a:lnTo>
                    <a:lnTo>
                      <a:pt x="24" y="102"/>
                    </a:lnTo>
                    <a:lnTo>
                      <a:pt x="32" y="113"/>
                    </a:lnTo>
                    <a:lnTo>
                      <a:pt x="42" y="115"/>
                    </a:lnTo>
                    <a:lnTo>
                      <a:pt x="51" y="113"/>
                    </a:lnTo>
                    <a:lnTo>
                      <a:pt x="59" y="106"/>
                    </a:lnTo>
                    <a:lnTo>
                      <a:pt x="63" y="96"/>
                    </a:lnTo>
                    <a:lnTo>
                      <a:pt x="67" y="81"/>
                    </a:lnTo>
                    <a:lnTo>
                      <a:pt x="68" y="64"/>
                    </a:lnTo>
                    <a:lnTo>
                      <a:pt x="67" y="47"/>
                    </a:lnTo>
                    <a:lnTo>
                      <a:pt x="65" y="32"/>
                    </a:lnTo>
                    <a:lnTo>
                      <a:pt x="59" y="22"/>
                    </a:lnTo>
                    <a:lnTo>
                      <a:pt x="51" y="15"/>
                    </a:lnTo>
                    <a:lnTo>
                      <a:pt x="42" y="13"/>
                    </a:lnTo>
                    <a:close/>
                    <a:moveTo>
                      <a:pt x="44" y="0"/>
                    </a:moveTo>
                    <a:lnTo>
                      <a:pt x="58" y="2"/>
                    </a:lnTo>
                    <a:lnTo>
                      <a:pt x="70" y="10"/>
                    </a:lnTo>
                    <a:lnTo>
                      <a:pt x="78" y="23"/>
                    </a:lnTo>
                    <a:lnTo>
                      <a:pt x="83" y="40"/>
                    </a:lnTo>
                    <a:lnTo>
                      <a:pt x="86" y="63"/>
                    </a:lnTo>
                    <a:lnTo>
                      <a:pt x="83" y="86"/>
                    </a:lnTo>
                    <a:lnTo>
                      <a:pt x="78" y="105"/>
                    </a:lnTo>
                    <a:lnTo>
                      <a:pt x="68" y="118"/>
                    </a:lnTo>
                    <a:lnTo>
                      <a:pt x="57" y="126"/>
                    </a:lnTo>
                    <a:lnTo>
                      <a:pt x="42" y="128"/>
                    </a:lnTo>
                    <a:lnTo>
                      <a:pt x="28" y="126"/>
                    </a:lnTo>
                    <a:lnTo>
                      <a:pt x="16" y="118"/>
                    </a:lnTo>
                    <a:lnTo>
                      <a:pt x="8" y="105"/>
                    </a:lnTo>
                    <a:lnTo>
                      <a:pt x="3" y="86"/>
                    </a:lnTo>
                    <a:lnTo>
                      <a:pt x="0" y="64"/>
                    </a:lnTo>
                    <a:lnTo>
                      <a:pt x="3" y="42"/>
                    </a:lnTo>
                    <a:lnTo>
                      <a:pt x="8" y="23"/>
                    </a:lnTo>
                    <a:lnTo>
                      <a:pt x="17" y="10"/>
                    </a:lnTo>
                    <a:lnTo>
                      <a:pt x="29" y="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6" name="Freeform 183">
                <a:extLst>
                  <a:ext uri="{FF2B5EF4-FFF2-40B4-BE49-F238E27FC236}">
                    <a16:creationId xmlns:a16="http://schemas.microsoft.com/office/drawing/2014/main" id="{5C262E0C-9D55-43EB-BA0D-757F8FA67B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876313" y="3878641"/>
                <a:ext cx="46984" cy="69930"/>
              </a:xfrm>
              <a:custGeom>
                <a:avLst/>
                <a:gdLst>
                  <a:gd name="T0" fmla="*/ 43 w 85"/>
                  <a:gd name="T1" fmla="*/ 13 h 129"/>
                  <a:gd name="T2" fmla="*/ 32 w 85"/>
                  <a:gd name="T3" fmla="*/ 17 h 129"/>
                  <a:gd name="T4" fmla="*/ 25 w 85"/>
                  <a:gd name="T5" fmla="*/ 26 h 129"/>
                  <a:gd name="T6" fmla="*/ 19 w 85"/>
                  <a:gd name="T7" fmla="*/ 43 h 129"/>
                  <a:gd name="T8" fmla="*/ 17 w 85"/>
                  <a:gd name="T9" fmla="*/ 65 h 129"/>
                  <a:gd name="T10" fmla="*/ 19 w 85"/>
                  <a:gd name="T11" fmla="*/ 86 h 129"/>
                  <a:gd name="T12" fmla="*/ 25 w 85"/>
                  <a:gd name="T13" fmla="*/ 102 h 129"/>
                  <a:gd name="T14" fmla="*/ 32 w 85"/>
                  <a:gd name="T15" fmla="*/ 113 h 129"/>
                  <a:gd name="T16" fmla="*/ 43 w 85"/>
                  <a:gd name="T17" fmla="*/ 117 h 129"/>
                  <a:gd name="T18" fmla="*/ 52 w 85"/>
                  <a:gd name="T19" fmla="*/ 114 h 129"/>
                  <a:gd name="T20" fmla="*/ 59 w 85"/>
                  <a:gd name="T21" fmla="*/ 107 h 129"/>
                  <a:gd name="T22" fmla="*/ 64 w 85"/>
                  <a:gd name="T23" fmla="*/ 96 h 129"/>
                  <a:gd name="T24" fmla="*/ 67 w 85"/>
                  <a:gd name="T25" fmla="*/ 81 h 129"/>
                  <a:gd name="T26" fmla="*/ 68 w 85"/>
                  <a:gd name="T27" fmla="*/ 64 h 129"/>
                  <a:gd name="T28" fmla="*/ 67 w 85"/>
                  <a:gd name="T29" fmla="*/ 47 h 129"/>
                  <a:gd name="T30" fmla="*/ 64 w 85"/>
                  <a:gd name="T31" fmla="*/ 33 h 129"/>
                  <a:gd name="T32" fmla="*/ 59 w 85"/>
                  <a:gd name="T33" fmla="*/ 22 h 129"/>
                  <a:gd name="T34" fmla="*/ 52 w 85"/>
                  <a:gd name="T35" fmla="*/ 15 h 129"/>
                  <a:gd name="T36" fmla="*/ 43 w 85"/>
                  <a:gd name="T37" fmla="*/ 13 h 129"/>
                  <a:gd name="T38" fmla="*/ 43 w 85"/>
                  <a:gd name="T39" fmla="*/ 0 h 129"/>
                  <a:gd name="T40" fmla="*/ 57 w 85"/>
                  <a:gd name="T41" fmla="*/ 2 h 129"/>
                  <a:gd name="T42" fmla="*/ 69 w 85"/>
                  <a:gd name="T43" fmla="*/ 10 h 129"/>
                  <a:gd name="T44" fmla="*/ 78 w 85"/>
                  <a:gd name="T45" fmla="*/ 23 h 129"/>
                  <a:gd name="T46" fmla="*/ 82 w 85"/>
                  <a:gd name="T47" fmla="*/ 42 h 129"/>
                  <a:gd name="T48" fmla="*/ 85 w 85"/>
                  <a:gd name="T49" fmla="*/ 63 h 129"/>
                  <a:gd name="T50" fmla="*/ 82 w 85"/>
                  <a:gd name="T51" fmla="*/ 86 h 129"/>
                  <a:gd name="T52" fmla="*/ 77 w 85"/>
                  <a:gd name="T53" fmla="*/ 105 h 129"/>
                  <a:gd name="T54" fmla="*/ 68 w 85"/>
                  <a:gd name="T55" fmla="*/ 118 h 129"/>
                  <a:gd name="T56" fmla="*/ 56 w 85"/>
                  <a:gd name="T57" fmla="*/ 126 h 129"/>
                  <a:gd name="T58" fmla="*/ 42 w 85"/>
                  <a:gd name="T59" fmla="*/ 129 h 129"/>
                  <a:gd name="T60" fmla="*/ 27 w 85"/>
                  <a:gd name="T61" fmla="*/ 126 h 129"/>
                  <a:gd name="T62" fmla="*/ 17 w 85"/>
                  <a:gd name="T63" fmla="*/ 118 h 129"/>
                  <a:gd name="T64" fmla="*/ 7 w 85"/>
                  <a:gd name="T65" fmla="*/ 105 h 129"/>
                  <a:gd name="T66" fmla="*/ 2 w 85"/>
                  <a:gd name="T67" fmla="*/ 88 h 129"/>
                  <a:gd name="T68" fmla="*/ 0 w 85"/>
                  <a:gd name="T69" fmla="*/ 65 h 129"/>
                  <a:gd name="T70" fmla="*/ 2 w 85"/>
                  <a:gd name="T71" fmla="*/ 42 h 129"/>
                  <a:gd name="T72" fmla="*/ 7 w 85"/>
                  <a:gd name="T73" fmla="*/ 23 h 129"/>
                  <a:gd name="T74" fmla="*/ 17 w 85"/>
                  <a:gd name="T75" fmla="*/ 10 h 129"/>
                  <a:gd name="T76" fmla="*/ 30 w 85"/>
                  <a:gd name="T77" fmla="*/ 2 h 129"/>
                  <a:gd name="T78" fmla="*/ 43 w 85"/>
                  <a:gd name="T7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5" h="129">
                    <a:moveTo>
                      <a:pt x="43" y="13"/>
                    </a:moveTo>
                    <a:lnTo>
                      <a:pt x="32" y="17"/>
                    </a:lnTo>
                    <a:lnTo>
                      <a:pt x="25" y="26"/>
                    </a:lnTo>
                    <a:lnTo>
                      <a:pt x="19" y="43"/>
                    </a:lnTo>
                    <a:lnTo>
                      <a:pt x="17" y="65"/>
                    </a:lnTo>
                    <a:lnTo>
                      <a:pt x="19" y="86"/>
                    </a:lnTo>
                    <a:lnTo>
                      <a:pt x="25" y="102"/>
                    </a:lnTo>
                    <a:lnTo>
                      <a:pt x="32" y="113"/>
                    </a:lnTo>
                    <a:lnTo>
                      <a:pt x="43" y="117"/>
                    </a:lnTo>
                    <a:lnTo>
                      <a:pt x="52" y="114"/>
                    </a:lnTo>
                    <a:lnTo>
                      <a:pt x="59" y="107"/>
                    </a:lnTo>
                    <a:lnTo>
                      <a:pt x="64" y="96"/>
                    </a:lnTo>
                    <a:lnTo>
                      <a:pt x="67" y="81"/>
                    </a:lnTo>
                    <a:lnTo>
                      <a:pt x="68" y="64"/>
                    </a:lnTo>
                    <a:lnTo>
                      <a:pt x="67" y="47"/>
                    </a:lnTo>
                    <a:lnTo>
                      <a:pt x="64" y="33"/>
                    </a:lnTo>
                    <a:lnTo>
                      <a:pt x="59" y="22"/>
                    </a:lnTo>
                    <a:lnTo>
                      <a:pt x="52" y="15"/>
                    </a:lnTo>
                    <a:lnTo>
                      <a:pt x="43" y="13"/>
                    </a:lnTo>
                    <a:close/>
                    <a:moveTo>
                      <a:pt x="43" y="0"/>
                    </a:moveTo>
                    <a:lnTo>
                      <a:pt x="57" y="2"/>
                    </a:lnTo>
                    <a:lnTo>
                      <a:pt x="69" y="10"/>
                    </a:lnTo>
                    <a:lnTo>
                      <a:pt x="78" y="23"/>
                    </a:lnTo>
                    <a:lnTo>
                      <a:pt x="82" y="42"/>
                    </a:lnTo>
                    <a:lnTo>
                      <a:pt x="85" y="63"/>
                    </a:lnTo>
                    <a:lnTo>
                      <a:pt x="82" y="86"/>
                    </a:lnTo>
                    <a:lnTo>
                      <a:pt x="77" y="105"/>
                    </a:lnTo>
                    <a:lnTo>
                      <a:pt x="68" y="118"/>
                    </a:lnTo>
                    <a:lnTo>
                      <a:pt x="56" y="126"/>
                    </a:lnTo>
                    <a:lnTo>
                      <a:pt x="42" y="129"/>
                    </a:lnTo>
                    <a:lnTo>
                      <a:pt x="27" y="126"/>
                    </a:lnTo>
                    <a:lnTo>
                      <a:pt x="17" y="118"/>
                    </a:lnTo>
                    <a:lnTo>
                      <a:pt x="7" y="105"/>
                    </a:lnTo>
                    <a:lnTo>
                      <a:pt x="2" y="88"/>
                    </a:lnTo>
                    <a:lnTo>
                      <a:pt x="0" y="65"/>
                    </a:lnTo>
                    <a:lnTo>
                      <a:pt x="2" y="42"/>
                    </a:lnTo>
                    <a:lnTo>
                      <a:pt x="7" y="23"/>
                    </a:lnTo>
                    <a:lnTo>
                      <a:pt x="17" y="10"/>
                    </a:lnTo>
                    <a:lnTo>
                      <a:pt x="30" y="2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7" name="Freeform 184">
                <a:extLst>
                  <a:ext uri="{FF2B5EF4-FFF2-40B4-BE49-F238E27FC236}">
                    <a16:creationId xmlns:a16="http://schemas.microsoft.com/office/drawing/2014/main" id="{86F962D6-A2BE-43B1-9BF6-974B36649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7501" y="3879734"/>
                <a:ext cx="22946" cy="68837"/>
              </a:xfrm>
              <a:custGeom>
                <a:avLst/>
                <a:gdLst>
                  <a:gd name="T0" fmla="*/ 28 w 42"/>
                  <a:gd name="T1" fmla="*/ 0 h 125"/>
                  <a:gd name="T2" fmla="*/ 42 w 42"/>
                  <a:gd name="T3" fmla="*/ 0 h 125"/>
                  <a:gd name="T4" fmla="*/ 42 w 42"/>
                  <a:gd name="T5" fmla="*/ 125 h 125"/>
                  <a:gd name="T6" fmla="*/ 25 w 42"/>
                  <a:gd name="T7" fmla="*/ 125 h 125"/>
                  <a:gd name="T8" fmla="*/ 25 w 42"/>
                  <a:gd name="T9" fmla="*/ 16 h 125"/>
                  <a:gd name="T10" fmla="*/ 25 w 42"/>
                  <a:gd name="T11" fmla="*/ 16 h 125"/>
                  <a:gd name="T12" fmla="*/ 4 w 42"/>
                  <a:gd name="T13" fmla="*/ 28 h 125"/>
                  <a:gd name="T14" fmla="*/ 0 w 42"/>
                  <a:gd name="T15" fmla="*/ 15 h 125"/>
                  <a:gd name="T16" fmla="*/ 28 w 42"/>
                  <a:gd name="T1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25">
                    <a:moveTo>
                      <a:pt x="28" y="0"/>
                    </a:moveTo>
                    <a:lnTo>
                      <a:pt x="42" y="0"/>
                    </a:lnTo>
                    <a:lnTo>
                      <a:pt x="42" y="125"/>
                    </a:lnTo>
                    <a:lnTo>
                      <a:pt x="25" y="125"/>
                    </a:lnTo>
                    <a:lnTo>
                      <a:pt x="25" y="16"/>
                    </a:lnTo>
                    <a:lnTo>
                      <a:pt x="25" y="16"/>
                    </a:lnTo>
                    <a:lnTo>
                      <a:pt x="4" y="28"/>
                    </a:lnTo>
                    <a:lnTo>
                      <a:pt x="0" y="15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Freeform 185">
                <a:extLst>
                  <a:ext uri="{FF2B5EF4-FFF2-40B4-BE49-F238E27FC236}">
                    <a16:creationId xmlns:a16="http://schemas.microsoft.com/office/drawing/2014/main" id="{3FCE4EB2-3C04-46A3-A993-DA49D3FB57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84485" y="3878641"/>
                <a:ext cx="45891" cy="69930"/>
              </a:xfrm>
              <a:custGeom>
                <a:avLst/>
                <a:gdLst>
                  <a:gd name="T0" fmla="*/ 42 w 86"/>
                  <a:gd name="T1" fmla="*/ 13 h 129"/>
                  <a:gd name="T2" fmla="*/ 33 w 86"/>
                  <a:gd name="T3" fmla="*/ 17 h 129"/>
                  <a:gd name="T4" fmla="*/ 25 w 86"/>
                  <a:gd name="T5" fmla="*/ 26 h 129"/>
                  <a:gd name="T6" fmla="*/ 20 w 86"/>
                  <a:gd name="T7" fmla="*/ 43 h 129"/>
                  <a:gd name="T8" fmla="*/ 18 w 86"/>
                  <a:gd name="T9" fmla="*/ 65 h 129"/>
                  <a:gd name="T10" fmla="*/ 20 w 86"/>
                  <a:gd name="T11" fmla="*/ 86 h 129"/>
                  <a:gd name="T12" fmla="*/ 24 w 86"/>
                  <a:gd name="T13" fmla="*/ 102 h 129"/>
                  <a:gd name="T14" fmla="*/ 33 w 86"/>
                  <a:gd name="T15" fmla="*/ 113 h 129"/>
                  <a:gd name="T16" fmla="*/ 42 w 86"/>
                  <a:gd name="T17" fmla="*/ 117 h 129"/>
                  <a:gd name="T18" fmla="*/ 52 w 86"/>
                  <a:gd name="T19" fmla="*/ 114 h 129"/>
                  <a:gd name="T20" fmla="*/ 60 w 86"/>
                  <a:gd name="T21" fmla="*/ 107 h 129"/>
                  <a:gd name="T22" fmla="*/ 65 w 86"/>
                  <a:gd name="T23" fmla="*/ 96 h 129"/>
                  <a:gd name="T24" fmla="*/ 67 w 86"/>
                  <a:gd name="T25" fmla="*/ 81 h 129"/>
                  <a:gd name="T26" fmla="*/ 69 w 86"/>
                  <a:gd name="T27" fmla="*/ 64 h 129"/>
                  <a:gd name="T28" fmla="*/ 67 w 86"/>
                  <a:gd name="T29" fmla="*/ 47 h 129"/>
                  <a:gd name="T30" fmla="*/ 65 w 86"/>
                  <a:gd name="T31" fmla="*/ 33 h 129"/>
                  <a:gd name="T32" fmla="*/ 60 w 86"/>
                  <a:gd name="T33" fmla="*/ 22 h 129"/>
                  <a:gd name="T34" fmla="*/ 53 w 86"/>
                  <a:gd name="T35" fmla="*/ 15 h 129"/>
                  <a:gd name="T36" fmla="*/ 42 w 86"/>
                  <a:gd name="T37" fmla="*/ 13 h 129"/>
                  <a:gd name="T38" fmla="*/ 44 w 86"/>
                  <a:gd name="T39" fmla="*/ 0 h 129"/>
                  <a:gd name="T40" fmla="*/ 58 w 86"/>
                  <a:gd name="T41" fmla="*/ 2 h 129"/>
                  <a:gd name="T42" fmla="*/ 70 w 86"/>
                  <a:gd name="T43" fmla="*/ 10 h 129"/>
                  <a:gd name="T44" fmla="*/ 78 w 86"/>
                  <a:gd name="T45" fmla="*/ 23 h 129"/>
                  <a:gd name="T46" fmla="*/ 83 w 86"/>
                  <a:gd name="T47" fmla="*/ 42 h 129"/>
                  <a:gd name="T48" fmla="*/ 86 w 86"/>
                  <a:gd name="T49" fmla="*/ 63 h 129"/>
                  <a:gd name="T50" fmla="*/ 83 w 86"/>
                  <a:gd name="T51" fmla="*/ 86 h 129"/>
                  <a:gd name="T52" fmla="*/ 78 w 86"/>
                  <a:gd name="T53" fmla="*/ 105 h 129"/>
                  <a:gd name="T54" fmla="*/ 69 w 86"/>
                  <a:gd name="T55" fmla="*/ 118 h 129"/>
                  <a:gd name="T56" fmla="*/ 57 w 86"/>
                  <a:gd name="T57" fmla="*/ 126 h 129"/>
                  <a:gd name="T58" fmla="*/ 42 w 86"/>
                  <a:gd name="T59" fmla="*/ 129 h 129"/>
                  <a:gd name="T60" fmla="*/ 28 w 86"/>
                  <a:gd name="T61" fmla="*/ 126 h 129"/>
                  <a:gd name="T62" fmla="*/ 18 w 86"/>
                  <a:gd name="T63" fmla="*/ 118 h 129"/>
                  <a:gd name="T64" fmla="*/ 8 w 86"/>
                  <a:gd name="T65" fmla="*/ 105 h 129"/>
                  <a:gd name="T66" fmla="*/ 3 w 86"/>
                  <a:gd name="T67" fmla="*/ 88 h 129"/>
                  <a:gd name="T68" fmla="*/ 0 w 86"/>
                  <a:gd name="T69" fmla="*/ 65 h 129"/>
                  <a:gd name="T70" fmla="*/ 3 w 86"/>
                  <a:gd name="T71" fmla="*/ 42 h 129"/>
                  <a:gd name="T72" fmla="*/ 8 w 86"/>
                  <a:gd name="T73" fmla="*/ 23 h 129"/>
                  <a:gd name="T74" fmla="*/ 18 w 86"/>
                  <a:gd name="T75" fmla="*/ 10 h 129"/>
                  <a:gd name="T76" fmla="*/ 29 w 86"/>
                  <a:gd name="T77" fmla="*/ 2 h 129"/>
                  <a:gd name="T78" fmla="*/ 44 w 86"/>
                  <a:gd name="T7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6" h="129">
                    <a:moveTo>
                      <a:pt x="42" y="13"/>
                    </a:moveTo>
                    <a:lnTo>
                      <a:pt x="33" y="17"/>
                    </a:lnTo>
                    <a:lnTo>
                      <a:pt x="25" y="26"/>
                    </a:lnTo>
                    <a:lnTo>
                      <a:pt x="20" y="43"/>
                    </a:lnTo>
                    <a:lnTo>
                      <a:pt x="18" y="65"/>
                    </a:lnTo>
                    <a:lnTo>
                      <a:pt x="20" y="86"/>
                    </a:lnTo>
                    <a:lnTo>
                      <a:pt x="24" y="102"/>
                    </a:lnTo>
                    <a:lnTo>
                      <a:pt x="33" y="113"/>
                    </a:lnTo>
                    <a:lnTo>
                      <a:pt x="42" y="117"/>
                    </a:lnTo>
                    <a:lnTo>
                      <a:pt x="52" y="114"/>
                    </a:lnTo>
                    <a:lnTo>
                      <a:pt x="60" y="107"/>
                    </a:lnTo>
                    <a:lnTo>
                      <a:pt x="65" y="96"/>
                    </a:lnTo>
                    <a:lnTo>
                      <a:pt x="67" y="81"/>
                    </a:lnTo>
                    <a:lnTo>
                      <a:pt x="69" y="64"/>
                    </a:lnTo>
                    <a:lnTo>
                      <a:pt x="67" y="47"/>
                    </a:lnTo>
                    <a:lnTo>
                      <a:pt x="65" y="33"/>
                    </a:lnTo>
                    <a:lnTo>
                      <a:pt x="60" y="22"/>
                    </a:lnTo>
                    <a:lnTo>
                      <a:pt x="53" y="15"/>
                    </a:lnTo>
                    <a:lnTo>
                      <a:pt x="42" y="13"/>
                    </a:lnTo>
                    <a:close/>
                    <a:moveTo>
                      <a:pt x="44" y="0"/>
                    </a:moveTo>
                    <a:lnTo>
                      <a:pt x="58" y="2"/>
                    </a:lnTo>
                    <a:lnTo>
                      <a:pt x="70" y="10"/>
                    </a:lnTo>
                    <a:lnTo>
                      <a:pt x="78" y="23"/>
                    </a:lnTo>
                    <a:lnTo>
                      <a:pt x="83" y="42"/>
                    </a:lnTo>
                    <a:lnTo>
                      <a:pt x="86" y="63"/>
                    </a:lnTo>
                    <a:lnTo>
                      <a:pt x="83" y="86"/>
                    </a:lnTo>
                    <a:lnTo>
                      <a:pt x="78" y="105"/>
                    </a:lnTo>
                    <a:lnTo>
                      <a:pt x="69" y="118"/>
                    </a:lnTo>
                    <a:lnTo>
                      <a:pt x="57" y="126"/>
                    </a:lnTo>
                    <a:lnTo>
                      <a:pt x="42" y="129"/>
                    </a:lnTo>
                    <a:lnTo>
                      <a:pt x="28" y="126"/>
                    </a:lnTo>
                    <a:lnTo>
                      <a:pt x="18" y="118"/>
                    </a:lnTo>
                    <a:lnTo>
                      <a:pt x="8" y="105"/>
                    </a:lnTo>
                    <a:lnTo>
                      <a:pt x="3" y="88"/>
                    </a:lnTo>
                    <a:lnTo>
                      <a:pt x="0" y="65"/>
                    </a:lnTo>
                    <a:lnTo>
                      <a:pt x="3" y="42"/>
                    </a:lnTo>
                    <a:lnTo>
                      <a:pt x="8" y="23"/>
                    </a:lnTo>
                    <a:lnTo>
                      <a:pt x="18" y="10"/>
                    </a:lnTo>
                    <a:lnTo>
                      <a:pt x="29" y="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9" name="Freeform 186">
                <a:extLst>
                  <a:ext uri="{FF2B5EF4-FFF2-40B4-BE49-F238E27FC236}">
                    <a16:creationId xmlns:a16="http://schemas.microsoft.com/office/drawing/2014/main" id="{D1324D3D-22C5-4042-9D5B-FCA16F895C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5673" y="3879734"/>
                <a:ext cx="22946" cy="68837"/>
              </a:xfrm>
              <a:custGeom>
                <a:avLst/>
                <a:gdLst>
                  <a:gd name="T0" fmla="*/ 28 w 42"/>
                  <a:gd name="T1" fmla="*/ 0 h 125"/>
                  <a:gd name="T2" fmla="*/ 42 w 42"/>
                  <a:gd name="T3" fmla="*/ 0 h 125"/>
                  <a:gd name="T4" fmla="*/ 42 w 42"/>
                  <a:gd name="T5" fmla="*/ 125 h 125"/>
                  <a:gd name="T6" fmla="*/ 25 w 42"/>
                  <a:gd name="T7" fmla="*/ 125 h 125"/>
                  <a:gd name="T8" fmla="*/ 25 w 42"/>
                  <a:gd name="T9" fmla="*/ 16 h 125"/>
                  <a:gd name="T10" fmla="*/ 25 w 42"/>
                  <a:gd name="T11" fmla="*/ 16 h 125"/>
                  <a:gd name="T12" fmla="*/ 4 w 42"/>
                  <a:gd name="T13" fmla="*/ 28 h 125"/>
                  <a:gd name="T14" fmla="*/ 0 w 42"/>
                  <a:gd name="T15" fmla="*/ 15 h 125"/>
                  <a:gd name="T16" fmla="*/ 28 w 42"/>
                  <a:gd name="T1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25">
                    <a:moveTo>
                      <a:pt x="28" y="0"/>
                    </a:moveTo>
                    <a:lnTo>
                      <a:pt x="42" y="0"/>
                    </a:lnTo>
                    <a:lnTo>
                      <a:pt x="42" y="125"/>
                    </a:lnTo>
                    <a:lnTo>
                      <a:pt x="25" y="125"/>
                    </a:lnTo>
                    <a:lnTo>
                      <a:pt x="25" y="16"/>
                    </a:lnTo>
                    <a:lnTo>
                      <a:pt x="25" y="16"/>
                    </a:lnTo>
                    <a:lnTo>
                      <a:pt x="4" y="28"/>
                    </a:lnTo>
                    <a:lnTo>
                      <a:pt x="0" y="15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0" name="Freeform 187">
                <a:extLst>
                  <a:ext uri="{FF2B5EF4-FFF2-40B4-BE49-F238E27FC236}">
                    <a16:creationId xmlns:a16="http://schemas.microsoft.com/office/drawing/2014/main" id="{049D217B-C148-40E7-88DB-A8C09740B18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1564" y="3878641"/>
                <a:ext cx="46984" cy="69930"/>
              </a:xfrm>
              <a:custGeom>
                <a:avLst/>
                <a:gdLst>
                  <a:gd name="T0" fmla="*/ 42 w 86"/>
                  <a:gd name="T1" fmla="*/ 13 h 129"/>
                  <a:gd name="T2" fmla="*/ 33 w 86"/>
                  <a:gd name="T3" fmla="*/ 17 h 129"/>
                  <a:gd name="T4" fmla="*/ 25 w 86"/>
                  <a:gd name="T5" fmla="*/ 26 h 129"/>
                  <a:gd name="T6" fmla="*/ 20 w 86"/>
                  <a:gd name="T7" fmla="*/ 43 h 129"/>
                  <a:gd name="T8" fmla="*/ 17 w 86"/>
                  <a:gd name="T9" fmla="*/ 65 h 129"/>
                  <a:gd name="T10" fmla="*/ 19 w 86"/>
                  <a:gd name="T11" fmla="*/ 86 h 129"/>
                  <a:gd name="T12" fmla="*/ 24 w 86"/>
                  <a:gd name="T13" fmla="*/ 102 h 129"/>
                  <a:gd name="T14" fmla="*/ 32 w 86"/>
                  <a:gd name="T15" fmla="*/ 113 h 129"/>
                  <a:gd name="T16" fmla="*/ 42 w 86"/>
                  <a:gd name="T17" fmla="*/ 117 h 129"/>
                  <a:gd name="T18" fmla="*/ 52 w 86"/>
                  <a:gd name="T19" fmla="*/ 114 h 129"/>
                  <a:gd name="T20" fmla="*/ 59 w 86"/>
                  <a:gd name="T21" fmla="*/ 107 h 129"/>
                  <a:gd name="T22" fmla="*/ 65 w 86"/>
                  <a:gd name="T23" fmla="*/ 96 h 129"/>
                  <a:gd name="T24" fmla="*/ 67 w 86"/>
                  <a:gd name="T25" fmla="*/ 81 h 129"/>
                  <a:gd name="T26" fmla="*/ 69 w 86"/>
                  <a:gd name="T27" fmla="*/ 64 h 129"/>
                  <a:gd name="T28" fmla="*/ 67 w 86"/>
                  <a:gd name="T29" fmla="*/ 47 h 129"/>
                  <a:gd name="T30" fmla="*/ 65 w 86"/>
                  <a:gd name="T31" fmla="*/ 33 h 129"/>
                  <a:gd name="T32" fmla="*/ 59 w 86"/>
                  <a:gd name="T33" fmla="*/ 22 h 129"/>
                  <a:gd name="T34" fmla="*/ 53 w 86"/>
                  <a:gd name="T35" fmla="*/ 15 h 129"/>
                  <a:gd name="T36" fmla="*/ 42 w 86"/>
                  <a:gd name="T37" fmla="*/ 13 h 129"/>
                  <a:gd name="T38" fmla="*/ 44 w 86"/>
                  <a:gd name="T39" fmla="*/ 0 h 129"/>
                  <a:gd name="T40" fmla="*/ 58 w 86"/>
                  <a:gd name="T41" fmla="*/ 2 h 129"/>
                  <a:gd name="T42" fmla="*/ 70 w 86"/>
                  <a:gd name="T43" fmla="*/ 10 h 129"/>
                  <a:gd name="T44" fmla="*/ 78 w 86"/>
                  <a:gd name="T45" fmla="*/ 23 h 129"/>
                  <a:gd name="T46" fmla="*/ 83 w 86"/>
                  <a:gd name="T47" fmla="*/ 42 h 129"/>
                  <a:gd name="T48" fmla="*/ 86 w 86"/>
                  <a:gd name="T49" fmla="*/ 63 h 129"/>
                  <a:gd name="T50" fmla="*/ 83 w 86"/>
                  <a:gd name="T51" fmla="*/ 86 h 129"/>
                  <a:gd name="T52" fmla="*/ 78 w 86"/>
                  <a:gd name="T53" fmla="*/ 105 h 129"/>
                  <a:gd name="T54" fmla="*/ 69 w 86"/>
                  <a:gd name="T55" fmla="*/ 118 h 129"/>
                  <a:gd name="T56" fmla="*/ 57 w 86"/>
                  <a:gd name="T57" fmla="*/ 126 h 129"/>
                  <a:gd name="T58" fmla="*/ 42 w 86"/>
                  <a:gd name="T59" fmla="*/ 129 h 129"/>
                  <a:gd name="T60" fmla="*/ 28 w 86"/>
                  <a:gd name="T61" fmla="*/ 126 h 129"/>
                  <a:gd name="T62" fmla="*/ 17 w 86"/>
                  <a:gd name="T63" fmla="*/ 118 h 129"/>
                  <a:gd name="T64" fmla="*/ 8 w 86"/>
                  <a:gd name="T65" fmla="*/ 105 h 129"/>
                  <a:gd name="T66" fmla="*/ 3 w 86"/>
                  <a:gd name="T67" fmla="*/ 88 h 129"/>
                  <a:gd name="T68" fmla="*/ 0 w 86"/>
                  <a:gd name="T69" fmla="*/ 65 h 129"/>
                  <a:gd name="T70" fmla="*/ 3 w 86"/>
                  <a:gd name="T71" fmla="*/ 42 h 129"/>
                  <a:gd name="T72" fmla="*/ 8 w 86"/>
                  <a:gd name="T73" fmla="*/ 23 h 129"/>
                  <a:gd name="T74" fmla="*/ 17 w 86"/>
                  <a:gd name="T75" fmla="*/ 10 h 129"/>
                  <a:gd name="T76" fmla="*/ 29 w 86"/>
                  <a:gd name="T77" fmla="*/ 2 h 129"/>
                  <a:gd name="T78" fmla="*/ 44 w 86"/>
                  <a:gd name="T79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6" h="129">
                    <a:moveTo>
                      <a:pt x="42" y="13"/>
                    </a:moveTo>
                    <a:lnTo>
                      <a:pt x="33" y="17"/>
                    </a:lnTo>
                    <a:lnTo>
                      <a:pt x="25" y="26"/>
                    </a:lnTo>
                    <a:lnTo>
                      <a:pt x="20" y="43"/>
                    </a:lnTo>
                    <a:lnTo>
                      <a:pt x="17" y="65"/>
                    </a:lnTo>
                    <a:lnTo>
                      <a:pt x="19" y="86"/>
                    </a:lnTo>
                    <a:lnTo>
                      <a:pt x="24" y="102"/>
                    </a:lnTo>
                    <a:lnTo>
                      <a:pt x="32" y="113"/>
                    </a:lnTo>
                    <a:lnTo>
                      <a:pt x="42" y="117"/>
                    </a:lnTo>
                    <a:lnTo>
                      <a:pt x="52" y="114"/>
                    </a:lnTo>
                    <a:lnTo>
                      <a:pt x="59" y="107"/>
                    </a:lnTo>
                    <a:lnTo>
                      <a:pt x="65" y="96"/>
                    </a:lnTo>
                    <a:lnTo>
                      <a:pt x="67" y="81"/>
                    </a:lnTo>
                    <a:lnTo>
                      <a:pt x="69" y="64"/>
                    </a:lnTo>
                    <a:lnTo>
                      <a:pt x="67" y="47"/>
                    </a:lnTo>
                    <a:lnTo>
                      <a:pt x="65" y="33"/>
                    </a:lnTo>
                    <a:lnTo>
                      <a:pt x="59" y="22"/>
                    </a:lnTo>
                    <a:lnTo>
                      <a:pt x="53" y="15"/>
                    </a:lnTo>
                    <a:lnTo>
                      <a:pt x="42" y="13"/>
                    </a:lnTo>
                    <a:close/>
                    <a:moveTo>
                      <a:pt x="44" y="0"/>
                    </a:moveTo>
                    <a:lnTo>
                      <a:pt x="58" y="2"/>
                    </a:lnTo>
                    <a:lnTo>
                      <a:pt x="70" y="10"/>
                    </a:lnTo>
                    <a:lnTo>
                      <a:pt x="78" y="23"/>
                    </a:lnTo>
                    <a:lnTo>
                      <a:pt x="83" y="42"/>
                    </a:lnTo>
                    <a:lnTo>
                      <a:pt x="86" y="63"/>
                    </a:lnTo>
                    <a:lnTo>
                      <a:pt x="83" y="86"/>
                    </a:lnTo>
                    <a:lnTo>
                      <a:pt x="78" y="105"/>
                    </a:lnTo>
                    <a:lnTo>
                      <a:pt x="69" y="118"/>
                    </a:lnTo>
                    <a:lnTo>
                      <a:pt x="57" y="126"/>
                    </a:lnTo>
                    <a:lnTo>
                      <a:pt x="42" y="129"/>
                    </a:lnTo>
                    <a:lnTo>
                      <a:pt x="28" y="126"/>
                    </a:lnTo>
                    <a:lnTo>
                      <a:pt x="17" y="118"/>
                    </a:lnTo>
                    <a:lnTo>
                      <a:pt x="8" y="105"/>
                    </a:lnTo>
                    <a:lnTo>
                      <a:pt x="3" y="88"/>
                    </a:lnTo>
                    <a:lnTo>
                      <a:pt x="0" y="65"/>
                    </a:lnTo>
                    <a:lnTo>
                      <a:pt x="3" y="42"/>
                    </a:lnTo>
                    <a:lnTo>
                      <a:pt x="8" y="23"/>
                    </a:lnTo>
                    <a:lnTo>
                      <a:pt x="17" y="10"/>
                    </a:lnTo>
                    <a:lnTo>
                      <a:pt x="29" y="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Freeform 188">
                <a:extLst>
                  <a:ext uri="{FF2B5EF4-FFF2-40B4-BE49-F238E27FC236}">
                    <a16:creationId xmlns:a16="http://schemas.microsoft.com/office/drawing/2014/main" id="{84E2AEC6-11D9-4AD2-9C9D-D10FB8B0B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2752" y="3879734"/>
                <a:ext cx="22946" cy="68837"/>
              </a:xfrm>
              <a:custGeom>
                <a:avLst/>
                <a:gdLst>
                  <a:gd name="T0" fmla="*/ 28 w 42"/>
                  <a:gd name="T1" fmla="*/ 0 h 125"/>
                  <a:gd name="T2" fmla="*/ 42 w 42"/>
                  <a:gd name="T3" fmla="*/ 0 h 125"/>
                  <a:gd name="T4" fmla="*/ 42 w 42"/>
                  <a:gd name="T5" fmla="*/ 125 h 125"/>
                  <a:gd name="T6" fmla="*/ 25 w 42"/>
                  <a:gd name="T7" fmla="*/ 125 h 125"/>
                  <a:gd name="T8" fmla="*/ 25 w 42"/>
                  <a:gd name="T9" fmla="*/ 16 h 125"/>
                  <a:gd name="T10" fmla="*/ 25 w 42"/>
                  <a:gd name="T11" fmla="*/ 16 h 125"/>
                  <a:gd name="T12" fmla="*/ 3 w 42"/>
                  <a:gd name="T13" fmla="*/ 28 h 125"/>
                  <a:gd name="T14" fmla="*/ 0 w 42"/>
                  <a:gd name="T15" fmla="*/ 15 h 125"/>
                  <a:gd name="T16" fmla="*/ 28 w 42"/>
                  <a:gd name="T17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25">
                    <a:moveTo>
                      <a:pt x="28" y="0"/>
                    </a:moveTo>
                    <a:lnTo>
                      <a:pt x="42" y="0"/>
                    </a:lnTo>
                    <a:lnTo>
                      <a:pt x="42" y="125"/>
                    </a:lnTo>
                    <a:lnTo>
                      <a:pt x="25" y="125"/>
                    </a:lnTo>
                    <a:lnTo>
                      <a:pt x="25" y="16"/>
                    </a:lnTo>
                    <a:lnTo>
                      <a:pt x="25" y="16"/>
                    </a:lnTo>
                    <a:lnTo>
                      <a:pt x="3" y="28"/>
                    </a:lnTo>
                    <a:lnTo>
                      <a:pt x="0" y="15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2" name="Freeform 140">
                <a:extLst>
                  <a:ext uri="{FF2B5EF4-FFF2-40B4-BE49-F238E27FC236}">
                    <a16:creationId xmlns:a16="http://schemas.microsoft.com/office/drawing/2014/main" id="{EBB0C836-AEB0-41A9-84C6-4204EF4444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090632" y="3662473"/>
                <a:ext cx="46984" cy="69930"/>
              </a:xfrm>
              <a:custGeom>
                <a:avLst/>
                <a:gdLst>
                  <a:gd name="T0" fmla="*/ 43 w 85"/>
                  <a:gd name="T1" fmla="*/ 13 h 128"/>
                  <a:gd name="T2" fmla="*/ 32 w 85"/>
                  <a:gd name="T3" fmla="*/ 15 h 128"/>
                  <a:gd name="T4" fmla="*/ 25 w 85"/>
                  <a:gd name="T5" fmla="*/ 26 h 128"/>
                  <a:gd name="T6" fmla="*/ 19 w 85"/>
                  <a:gd name="T7" fmla="*/ 42 h 128"/>
                  <a:gd name="T8" fmla="*/ 17 w 85"/>
                  <a:gd name="T9" fmla="*/ 64 h 128"/>
                  <a:gd name="T10" fmla="*/ 19 w 85"/>
                  <a:gd name="T11" fmla="*/ 86 h 128"/>
                  <a:gd name="T12" fmla="*/ 25 w 85"/>
                  <a:gd name="T13" fmla="*/ 102 h 128"/>
                  <a:gd name="T14" fmla="*/ 32 w 85"/>
                  <a:gd name="T15" fmla="*/ 113 h 128"/>
                  <a:gd name="T16" fmla="*/ 43 w 85"/>
                  <a:gd name="T17" fmla="*/ 115 h 128"/>
                  <a:gd name="T18" fmla="*/ 52 w 85"/>
                  <a:gd name="T19" fmla="*/ 113 h 128"/>
                  <a:gd name="T20" fmla="*/ 59 w 85"/>
                  <a:gd name="T21" fmla="*/ 106 h 128"/>
                  <a:gd name="T22" fmla="*/ 64 w 85"/>
                  <a:gd name="T23" fmla="*/ 96 h 128"/>
                  <a:gd name="T24" fmla="*/ 67 w 85"/>
                  <a:gd name="T25" fmla="*/ 81 h 128"/>
                  <a:gd name="T26" fmla="*/ 68 w 85"/>
                  <a:gd name="T27" fmla="*/ 64 h 128"/>
                  <a:gd name="T28" fmla="*/ 67 w 85"/>
                  <a:gd name="T29" fmla="*/ 47 h 128"/>
                  <a:gd name="T30" fmla="*/ 64 w 85"/>
                  <a:gd name="T31" fmla="*/ 32 h 128"/>
                  <a:gd name="T32" fmla="*/ 59 w 85"/>
                  <a:gd name="T33" fmla="*/ 22 h 128"/>
                  <a:gd name="T34" fmla="*/ 52 w 85"/>
                  <a:gd name="T35" fmla="*/ 15 h 128"/>
                  <a:gd name="T36" fmla="*/ 43 w 85"/>
                  <a:gd name="T37" fmla="*/ 13 h 128"/>
                  <a:gd name="T38" fmla="*/ 43 w 85"/>
                  <a:gd name="T39" fmla="*/ 0 h 128"/>
                  <a:gd name="T40" fmla="*/ 57 w 85"/>
                  <a:gd name="T41" fmla="*/ 2 h 128"/>
                  <a:gd name="T42" fmla="*/ 69 w 85"/>
                  <a:gd name="T43" fmla="*/ 10 h 128"/>
                  <a:gd name="T44" fmla="*/ 78 w 85"/>
                  <a:gd name="T45" fmla="*/ 23 h 128"/>
                  <a:gd name="T46" fmla="*/ 82 w 85"/>
                  <a:gd name="T47" fmla="*/ 40 h 128"/>
                  <a:gd name="T48" fmla="*/ 85 w 85"/>
                  <a:gd name="T49" fmla="*/ 63 h 128"/>
                  <a:gd name="T50" fmla="*/ 82 w 85"/>
                  <a:gd name="T51" fmla="*/ 86 h 128"/>
                  <a:gd name="T52" fmla="*/ 77 w 85"/>
                  <a:gd name="T53" fmla="*/ 105 h 128"/>
                  <a:gd name="T54" fmla="*/ 68 w 85"/>
                  <a:gd name="T55" fmla="*/ 118 h 128"/>
                  <a:gd name="T56" fmla="*/ 56 w 85"/>
                  <a:gd name="T57" fmla="*/ 126 h 128"/>
                  <a:gd name="T58" fmla="*/ 42 w 85"/>
                  <a:gd name="T59" fmla="*/ 128 h 128"/>
                  <a:gd name="T60" fmla="*/ 27 w 85"/>
                  <a:gd name="T61" fmla="*/ 126 h 128"/>
                  <a:gd name="T62" fmla="*/ 17 w 85"/>
                  <a:gd name="T63" fmla="*/ 118 h 128"/>
                  <a:gd name="T64" fmla="*/ 7 w 85"/>
                  <a:gd name="T65" fmla="*/ 105 h 128"/>
                  <a:gd name="T66" fmla="*/ 2 w 85"/>
                  <a:gd name="T67" fmla="*/ 86 h 128"/>
                  <a:gd name="T68" fmla="*/ 0 w 85"/>
                  <a:gd name="T69" fmla="*/ 64 h 128"/>
                  <a:gd name="T70" fmla="*/ 2 w 85"/>
                  <a:gd name="T71" fmla="*/ 42 h 128"/>
                  <a:gd name="T72" fmla="*/ 7 w 85"/>
                  <a:gd name="T73" fmla="*/ 23 h 128"/>
                  <a:gd name="T74" fmla="*/ 17 w 85"/>
                  <a:gd name="T75" fmla="*/ 10 h 128"/>
                  <a:gd name="T76" fmla="*/ 30 w 85"/>
                  <a:gd name="T77" fmla="*/ 2 h 128"/>
                  <a:gd name="T78" fmla="*/ 43 w 85"/>
                  <a:gd name="T7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5" h="128">
                    <a:moveTo>
                      <a:pt x="43" y="13"/>
                    </a:moveTo>
                    <a:lnTo>
                      <a:pt x="32" y="15"/>
                    </a:lnTo>
                    <a:lnTo>
                      <a:pt x="25" y="26"/>
                    </a:lnTo>
                    <a:lnTo>
                      <a:pt x="19" y="42"/>
                    </a:lnTo>
                    <a:lnTo>
                      <a:pt x="17" y="64"/>
                    </a:lnTo>
                    <a:lnTo>
                      <a:pt x="19" y="86"/>
                    </a:lnTo>
                    <a:lnTo>
                      <a:pt x="25" y="102"/>
                    </a:lnTo>
                    <a:lnTo>
                      <a:pt x="32" y="113"/>
                    </a:lnTo>
                    <a:lnTo>
                      <a:pt x="43" y="115"/>
                    </a:lnTo>
                    <a:lnTo>
                      <a:pt x="52" y="113"/>
                    </a:lnTo>
                    <a:lnTo>
                      <a:pt x="59" y="106"/>
                    </a:lnTo>
                    <a:lnTo>
                      <a:pt x="64" y="96"/>
                    </a:lnTo>
                    <a:lnTo>
                      <a:pt x="67" y="81"/>
                    </a:lnTo>
                    <a:lnTo>
                      <a:pt x="68" y="64"/>
                    </a:lnTo>
                    <a:lnTo>
                      <a:pt x="67" y="47"/>
                    </a:lnTo>
                    <a:lnTo>
                      <a:pt x="64" y="32"/>
                    </a:lnTo>
                    <a:lnTo>
                      <a:pt x="59" y="22"/>
                    </a:lnTo>
                    <a:lnTo>
                      <a:pt x="52" y="15"/>
                    </a:lnTo>
                    <a:lnTo>
                      <a:pt x="43" y="13"/>
                    </a:lnTo>
                    <a:close/>
                    <a:moveTo>
                      <a:pt x="43" y="0"/>
                    </a:moveTo>
                    <a:lnTo>
                      <a:pt x="57" y="2"/>
                    </a:lnTo>
                    <a:lnTo>
                      <a:pt x="69" y="10"/>
                    </a:lnTo>
                    <a:lnTo>
                      <a:pt x="78" y="23"/>
                    </a:lnTo>
                    <a:lnTo>
                      <a:pt x="82" y="40"/>
                    </a:lnTo>
                    <a:lnTo>
                      <a:pt x="85" y="63"/>
                    </a:lnTo>
                    <a:lnTo>
                      <a:pt x="82" y="86"/>
                    </a:lnTo>
                    <a:lnTo>
                      <a:pt x="77" y="105"/>
                    </a:lnTo>
                    <a:lnTo>
                      <a:pt x="68" y="118"/>
                    </a:lnTo>
                    <a:lnTo>
                      <a:pt x="56" y="126"/>
                    </a:lnTo>
                    <a:lnTo>
                      <a:pt x="42" y="128"/>
                    </a:lnTo>
                    <a:lnTo>
                      <a:pt x="27" y="126"/>
                    </a:lnTo>
                    <a:lnTo>
                      <a:pt x="17" y="118"/>
                    </a:lnTo>
                    <a:lnTo>
                      <a:pt x="7" y="105"/>
                    </a:lnTo>
                    <a:lnTo>
                      <a:pt x="2" y="86"/>
                    </a:lnTo>
                    <a:lnTo>
                      <a:pt x="0" y="64"/>
                    </a:lnTo>
                    <a:lnTo>
                      <a:pt x="2" y="42"/>
                    </a:lnTo>
                    <a:lnTo>
                      <a:pt x="7" y="23"/>
                    </a:lnTo>
                    <a:lnTo>
                      <a:pt x="17" y="10"/>
                    </a:lnTo>
                    <a:lnTo>
                      <a:pt x="30" y="2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Freeform 141">
                <a:extLst>
                  <a:ext uri="{FF2B5EF4-FFF2-40B4-BE49-F238E27FC236}">
                    <a16:creationId xmlns:a16="http://schemas.microsoft.com/office/drawing/2014/main" id="{D347571B-4FD3-46B8-B059-ED745BFD8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1820" y="3663566"/>
                <a:ext cx="22946" cy="67744"/>
              </a:xfrm>
              <a:custGeom>
                <a:avLst/>
                <a:gdLst>
                  <a:gd name="T0" fmla="*/ 28 w 42"/>
                  <a:gd name="T1" fmla="*/ 0 h 124"/>
                  <a:gd name="T2" fmla="*/ 42 w 42"/>
                  <a:gd name="T3" fmla="*/ 0 h 124"/>
                  <a:gd name="T4" fmla="*/ 42 w 42"/>
                  <a:gd name="T5" fmla="*/ 124 h 124"/>
                  <a:gd name="T6" fmla="*/ 25 w 42"/>
                  <a:gd name="T7" fmla="*/ 124 h 124"/>
                  <a:gd name="T8" fmla="*/ 25 w 42"/>
                  <a:gd name="T9" fmla="*/ 15 h 124"/>
                  <a:gd name="T10" fmla="*/ 25 w 42"/>
                  <a:gd name="T11" fmla="*/ 15 h 124"/>
                  <a:gd name="T12" fmla="*/ 4 w 42"/>
                  <a:gd name="T13" fmla="*/ 26 h 124"/>
                  <a:gd name="T14" fmla="*/ 0 w 42"/>
                  <a:gd name="T15" fmla="*/ 15 h 124"/>
                  <a:gd name="T16" fmla="*/ 28 w 42"/>
                  <a:gd name="T1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24">
                    <a:moveTo>
                      <a:pt x="28" y="0"/>
                    </a:moveTo>
                    <a:lnTo>
                      <a:pt x="42" y="0"/>
                    </a:lnTo>
                    <a:lnTo>
                      <a:pt x="42" y="124"/>
                    </a:lnTo>
                    <a:lnTo>
                      <a:pt x="25" y="124"/>
                    </a:lnTo>
                    <a:lnTo>
                      <a:pt x="25" y="15"/>
                    </a:lnTo>
                    <a:lnTo>
                      <a:pt x="25" y="15"/>
                    </a:lnTo>
                    <a:lnTo>
                      <a:pt x="4" y="26"/>
                    </a:lnTo>
                    <a:lnTo>
                      <a:pt x="0" y="15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Freeform 142">
                <a:extLst>
                  <a:ext uri="{FF2B5EF4-FFF2-40B4-BE49-F238E27FC236}">
                    <a16:creationId xmlns:a16="http://schemas.microsoft.com/office/drawing/2014/main" id="{408AD105-ABC4-4F3F-9774-AB09F46ECB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98804" y="3662473"/>
                <a:ext cx="45891" cy="69930"/>
              </a:xfrm>
              <a:custGeom>
                <a:avLst/>
                <a:gdLst>
                  <a:gd name="T0" fmla="*/ 42 w 86"/>
                  <a:gd name="T1" fmla="*/ 13 h 128"/>
                  <a:gd name="T2" fmla="*/ 33 w 86"/>
                  <a:gd name="T3" fmla="*/ 15 h 128"/>
                  <a:gd name="T4" fmla="*/ 25 w 86"/>
                  <a:gd name="T5" fmla="*/ 26 h 128"/>
                  <a:gd name="T6" fmla="*/ 20 w 86"/>
                  <a:gd name="T7" fmla="*/ 42 h 128"/>
                  <a:gd name="T8" fmla="*/ 18 w 86"/>
                  <a:gd name="T9" fmla="*/ 64 h 128"/>
                  <a:gd name="T10" fmla="*/ 20 w 86"/>
                  <a:gd name="T11" fmla="*/ 86 h 128"/>
                  <a:gd name="T12" fmla="*/ 24 w 86"/>
                  <a:gd name="T13" fmla="*/ 102 h 128"/>
                  <a:gd name="T14" fmla="*/ 33 w 86"/>
                  <a:gd name="T15" fmla="*/ 113 h 128"/>
                  <a:gd name="T16" fmla="*/ 42 w 86"/>
                  <a:gd name="T17" fmla="*/ 115 h 128"/>
                  <a:gd name="T18" fmla="*/ 52 w 86"/>
                  <a:gd name="T19" fmla="*/ 113 h 128"/>
                  <a:gd name="T20" fmla="*/ 60 w 86"/>
                  <a:gd name="T21" fmla="*/ 106 h 128"/>
                  <a:gd name="T22" fmla="*/ 65 w 86"/>
                  <a:gd name="T23" fmla="*/ 96 h 128"/>
                  <a:gd name="T24" fmla="*/ 67 w 86"/>
                  <a:gd name="T25" fmla="*/ 81 h 128"/>
                  <a:gd name="T26" fmla="*/ 69 w 86"/>
                  <a:gd name="T27" fmla="*/ 64 h 128"/>
                  <a:gd name="T28" fmla="*/ 67 w 86"/>
                  <a:gd name="T29" fmla="*/ 47 h 128"/>
                  <a:gd name="T30" fmla="*/ 65 w 86"/>
                  <a:gd name="T31" fmla="*/ 32 h 128"/>
                  <a:gd name="T32" fmla="*/ 60 w 86"/>
                  <a:gd name="T33" fmla="*/ 22 h 128"/>
                  <a:gd name="T34" fmla="*/ 53 w 86"/>
                  <a:gd name="T35" fmla="*/ 15 h 128"/>
                  <a:gd name="T36" fmla="*/ 42 w 86"/>
                  <a:gd name="T37" fmla="*/ 13 h 128"/>
                  <a:gd name="T38" fmla="*/ 44 w 86"/>
                  <a:gd name="T39" fmla="*/ 0 h 128"/>
                  <a:gd name="T40" fmla="*/ 58 w 86"/>
                  <a:gd name="T41" fmla="*/ 2 h 128"/>
                  <a:gd name="T42" fmla="*/ 70 w 86"/>
                  <a:gd name="T43" fmla="*/ 10 h 128"/>
                  <a:gd name="T44" fmla="*/ 78 w 86"/>
                  <a:gd name="T45" fmla="*/ 23 h 128"/>
                  <a:gd name="T46" fmla="*/ 83 w 86"/>
                  <a:gd name="T47" fmla="*/ 40 h 128"/>
                  <a:gd name="T48" fmla="*/ 86 w 86"/>
                  <a:gd name="T49" fmla="*/ 63 h 128"/>
                  <a:gd name="T50" fmla="*/ 83 w 86"/>
                  <a:gd name="T51" fmla="*/ 86 h 128"/>
                  <a:gd name="T52" fmla="*/ 78 w 86"/>
                  <a:gd name="T53" fmla="*/ 105 h 128"/>
                  <a:gd name="T54" fmla="*/ 69 w 86"/>
                  <a:gd name="T55" fmla="*/ 118 h 128"/>
                  <a:gd name="T56" fmla="*/ 57 w 86"/>
                  <a:gd name="T57" fmla="*/ 126 h 128"/>
                  <a:gd name="T58" fmla="*/ 42 w 86"/>
                  <a:gd name="T59" fmla="*/ 128 h 128"/>
                  <a:gd name="T60" fmla="*/ 28 w 86"/>
                  <a:gd name="T61" fmla="*/ 126 h 128"/>
                  <a:gd name="T62" fmla="*/ 18 w 86"/>
                  <a:gd name="T63" fmla="*/ 118 h 128"/>
                  <a:gd name="T64" fmla="*/ 8 w 86"/>
                  <a:gd name="T65" fmla="*/ 105 h 128"/>
                  <a:gd name="T66" fmla="*/ 3 w 86"/>
                  <a:gd name="T67" fmla="*/ 86 h 128"/>
                  <a:gd name="T68" fmla="*/ 0 w 86"/>
                  <a:gd name="T69" fmla="*/ 64 h 128"/>
                  <a:gd name="T70" fmla="*/ 3 w 86"/>
                  <a:gd name="T71" fmla="*/ 42 h 128"/>
                  <a:gd name="T72" fmla="*/ 8 w 86"/>
                  <a:gd name="T73" fmla="*/ 23 h 128"/>
                  <a:gd name="T74" fmla="*/ 18 w 86"/>
                  <a:gd name="T75" fmla="*/ 10 h 128"/>
                  <a:gd name="T76" fmla="*/ 29 w 86"/>
                  <a:gd name="T77" fmla="*/ 2 h 128"/>
                  <a:gd name="T78" fmla="*/ 44 w 86"/>
                  <a:gd name="T79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6" h="128">
                    <a:moveTo>
                      <a:pt x="42" y="13"/>
                    </a:moveTo>
                    <a:lnTo>
                      <a:pt x="33" y="15"/>
                    </a:lnTo>
                    <a:lnTo>
                      <a:pt x="25" y="26"/>
                    </a:lnTo>
                    <a:lnTo>
                      <a:pt x="20" y="42"/>
                    </a:lnTo>
                    <a:lnTo>
                      <a:pt x="18" y="64"/>
                    </a:lnTo>
                    <a:lnTo>
                      <a:pt x="20" y="86"/>
                    </a:lnTo>
                    <a:lnTo>
                      <a:pt x="24" y="102"/>
                    </a:lnTo>
                    <a:lnTo>
                      <a:pt x="33" y="113"/>
                    </a:lnTo>
                    <a:lnTo>
                      <a:pt x="42" y="115"/>
                    </a:lnTo>
                    <a:lnTo>
                      <a:pt x="52" y="113"/>
                    </a:lnTo>
                    <a:lnTo>
                      <a:pt x="60" y="106"/>
                    </a:lnTo>
                    <a:lnTo>
                      <a:pt x="65" y="96"/>
                    </a:lnTo>
                    <a:lnTo>
                      <a:pt x="67" y="81"/>
                    </a:lnTo>
                    <a:lnTo>
                      <a:pt x="69" y="64"/>
                    </a:lnTo>
                    <a:lnTo>
                      <a:pt x="67" y="47"/>
                    </a:lnTo>
                    <a:lnTo>
                      <a:pt x="65" y="32"/>
                    </a:lnTo>
                    <a:lnTo>
                      <a:pt x="60" y="22"/>
                    </a:lnTo>
                    <a:lnTo>
                      <a:pt x="53" y="15"/>
                    </a:lnTo>
                    <a:lnTo>
                      <a:pt x="42" y="13"/>
                    </a:lnTo>
                    <a:close/>
                    <a:moveTo>
                      <a:pt x="44" y="0"/>
                    </a:moveTo>
                    <a:lnTo>
                      <a:pt x="58" y="2"/>
                    </a:lnTo>
                    <a:lnTo>
                      <a:pt x="70" y="10"/>
                    </a:lnTo>
                    <a:lnTo>
                      <a:pt x="78" y="23"/>
                    </a:lnTo>
                    <a:lnTo>
                      <a:pt x="83" y="40"/>
                    </a:lnTo>
                    <a:lnTo>
                      <a:pt x="86" y="63"/>
                    </a:lnTo>
                    <a:lnTo>
                      <a:pt x="83" y="86"/>
                    </a:lnTo>
                    <a:lnTo>
                      <a:pt x="78" y="105"/>
                    </a:lnTo>
                    <a:lnTo>
                      <a:pt x="69" y="118"/>
                    </a:lnTo>
                    <a:lnTo>
                      <a:pt x="57" y="126"/>
                    </a:lnTo>
                    <a:lnTo>
                      <a:pt x="42" y="128"/>
                    </a:lnTo>
                    <a:lnTo>
                      <a:pt x="28" y="126"/>
                    </a:lnTo>
                    <a:lnTo>
                      <a:pt x="18" y="118"/>
                    </a:lnTo>
                    <a:lnTo>
                      <a:pt x="8" y="105"/>
                    </a:lnTo>
                    <a:lnTo>
                      <a:pt x="3" y="86"/>
                    </a:lnTo>
                    <a:lnTo>
                      <a:pt x="0" y="64"/>
                    </a:lnTo>
                    <a:lnTo>
                      <a:pt x="3" y="42"/>
                    </a:lnTo>
                    <a:lnTo>
                      <a:pt x="8" y="23"/>
                    </a:lnTo>
                    <a:lnTo>
                      <a:pt x="18" y="10"/>
                    </a:lnTo>
                    <a:lnTo>
                      <a:pt x="29" y="2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5" name="Freeform 143">
                <a:extLst>
                  <a:ext uri="{FF2B5EF4-FFF2-40B4-BE49-F238E27FC236}">
                    <a16:creationId xmlns:a16="http://schemas.microsoft.com/office/drawing/2014/main" id="{9285E27C-1735-44B3-B341-8E3E296C4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9992" y="3663566"/>
                <a:ext cx="22946" cy="67744"/>
              </a:xfrm>
              <a:custGeom>
                <a:avLst/>
                <a:gdLst>
                  <a:gd name="T0" fmla="*/ 28 w 42"/>
                  <a:gd name="T1" fmla="*/ 0 h 124"/>
                  <a:gd name="T2" fmla="*/ 42 w 42"/>
                  <a:gd name="T3" fmla="*/ 0 h 124"/>
                  <a:gd name="T4" fmla="*/ 42 w 42"/>
                  <a:gd name="T5" fmla="*/ 124 h 124"/>
                  <a:gd name="T6" fmla="*/ 25 w 42"/>
                  <a:gd name="T7" fmla="*/ 124 h 124"/>
                  <a:gd name="T8" fmla="*/ 25 w 42"/>
                  <a:gd name="T9" fmla="*/ 15 h 124"/>
                  <a:gd name="T10" fmla="*/ 25 w 42"/>
                  <a:gd name="T11" fmla="*/ 15 h 124"/>
                  <a:gd name="T12" fmla="*/ 4 w 42"/>
                  <a:gd name="T13" fmla="*/ 26 h 124"/>
                  <a:gd name="T14" fmla="*/ 0 w 42"/>
                  <a:gd name="T15" fmla="*/ 15 h 124"/>
                  <a:gd name="T16" fmla="*/ 28 w 42"/>
                  <a:gd name="T17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124">
                    <a:moveTo>
                      <a:pt x="28" y="0"/>
                    </a:moveTo>
                    <a:lnTo>
                      <a:pt x="42" y="0"/>
                    </a:lnTo>
                    <a:lnTo>
                      <a:pt x="42" y="124"/>
                    </a:lnTo>
                    <a:lnTo>
                      <a:pt x="25" y="124"/>
                    </a:lnTo>
                    <a:lnTo>
                      <a:pt x="25" y="15"/>
                    </a:lnTo>
                    <a:lnTo>
                      <a:pt x="25" y="15"/>
                    </a:lnTo>
                    <a:lnTo>
                      <a:pt x="4" y="26"/>
                    </a:lnTo>
                    <a:lnTo>
                      <a:pt x="0" y="15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68580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22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8" grpId="0"/>
      <p:bldP spid="805" grpId="0"/>
      <p:bldP spid="318" grpId="0" animBg="1"/>
      <p:bldP spid="808" grpId="0"/>
      <p:bldP spid="812" grpId="0"/>
      <p:bldP spid="319" grpId="0" animBg="1"/>
      <p:bldP spid="320" grpId="0" animBg="1"/>
      <p:bldP spid="194" grpId="0"/>
      <p:bldP spid="205" grpId="0" animBg="1"/>
      <p:bldP spid="17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/>
          <p:nvPr/>
        </p:nvCxnSpPr>
        <p:spPr>
          <a:xfrm flipV="1">
            <a:off x="1486005" y="2159566"/>
            <a:ext cx="0" cy="1851397"/>
          </a:xfrm>
          <a:prstGeom prst="line">
            <a:avLst/>
          </a:prstGeom>
          <a:ln w="28575" cap="rnd">
            <a:solidFill>
              <a:srgbClr val="0070C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389826" y="2159565"/>
            <a:ext cx="0" cy="1851397"/>
          </a:xfrm>
          <a:prstGeom prst="line">
            <a:avLst/>
          </a:prstGeom>
          <a:ln w="28575" cap="rnd">
            <a:solidFill>
              <a:srgbClr val="0070C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5346443" y="2159565"/>
            <a:ext cx="0" cy="1851397"/>
          </a:xfrm>
          <a:prstGeom prst="line">
            <a:avLst/>
          </a:prstGeom>
          <a:ln w="28575" cap="rnd">
            <a:solidFill>
              <a:srgbClr val="0070C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533430" y="2159565"/>
            <a:ext cx="0" cy="1851397"/>
          </a:xfrm>
          <a:prstGeom prst="line">
            <a:avLst/>
          </a:prstGeom>
          <a:ln w="28575" cap="rnd">
            <a:solidFill>
              <a:schemeClr val="accent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 bwMode="auto">
          <a:xfrm>
            <a:off x="649" y="1140958"/>
            <a:ext cx="9142703" cy="9596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29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5" name="Rectangle 84"/>
          <p:cNvSpPr/>
          <p:nvPr/>
        </p:nvSpPr>
        <p:spPr>
          <a:xfrm rot="20694449">
            <a:off x="64884" y="1475111"/>
            <a:ext cx="1327608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07">
              <a:defRPr/>
            </a:pPr>
            <a:r>
              <a:rPr lang="en-US" sz="825" b="1" cap="all" spc="75" dirty="0">
                <a:solidFill>
                  <a:srgbClr val="0070C0"/>
                </a:solidFill>
              </a:rPr>
              <a:t>Reconnaissance</a:t>
            </a:r>
            <a:endParaRPr lang="en-US" sz="825" b="1" spc="75" dirty="0">
              <a:solidFill>
                <a:srgbClr val="0070C0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 rot="20694449">
            <a:off x="1025797" y="1482623"/>
            <a:ext cx="1207382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07">
              <a:defRPr/>
            </a:pPr>
            <a:r>
              <a:rPr lang="en-US" sz="825" b="1" cap="all" spc="75" dirty="0">
                <a:solidFill>
                  <a:srgbClr val="0070C0"/>
                </a:solidFill>
              </a:rPr>
              <a:t>Weaponization</a:t>
            </a:r>
            <a:endParaRPr lang="en-US" sz="825" b="1" spc="75" dirty="0">
              <a:solidFill>
                <a:srgbClr val="0070C0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 rot="20694449">
            <a:off x="2483416" y="1506880"/>
            <a:ext cx="1069524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07">
              <a:defRPr/>
            </a:pPr>
            <a:r>
              <a:rPr lang="en-US" sz="825" b="1" cap="all" spc="75" dirty="0">
                <a:solidFill>
                  <a:srgbClr val="0070C0"/>
                </a:solidFill>
              </a:rPr>
              <a:t>Data Breach</a:t>
            </a:r>
            <a:endParaRPr lang="en-US" sz="825" b="1" spc="75" dirty="0">
              <a:solidFill>
                <a:srgbClr val="0070C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 rot="20694449">
            <a:off x="3815156" y="1502341"/>
            <a:ext cx="1074333" cy="2192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07">
              <a:defRPr/>
            </a:pPr>
            <a:r>
              <a:rPr lang="en-US" sz="825" b="1" cap="all" spc="75">
                <a:solidFill>
                  <a:srgbClr val="0070C0"/>
                </a:solidFill>
              </a:rPr>
              <a:t>Installation</a:t>
            </a:r>
            <a:endParaRPr lang="en-US" sz="825" b="1" spc="75" dirty="0">
              <a:solidFill>
                <a:srgbClr val="0070C0"/>
              </a:solidFill>
            </a:endParaRPr>
          </a:p>
        </p:txBody>
      </p:sp>
      <p:sp>
        <p:nvSpPr>
          <p:cNvPr id="104" name="Rectangle 103"/>
          <p:cNvSpPr/>
          <p:nvPr/>
        </p:nvSpPr>
        <p:spPr>
          <a:xfrm rot="20694449">
            <a:off x="5397769" y="1411127"/>
            <a:ext cx="899605" cy="320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07">
              <a:lnSpc>
                <a:spcPct val="90000"/>
              </a:lnSpc>
              <a:defRPr/>
            </a:pPr>
            <a:r>
              <a:rPr lang="en-US" sz="825" b="1" cap="all" spc="75" dirty="0">
                <a:solidFill>
                  <a:srgbClr val="0070C0"/>
                </a:solidFill>
              </a:rPr>
              <a:t>Command </a:t>
            </a:r>
            <a:br>
              <a:rPr lang="en-US" sz="825" b="1" cap="all" spc="75" dirty="0">
                <a:solidFill>
                  <a:srgbClr val="0070C0"/>
                </a:solidFill>
              </a:rPr>
            </a:br>
            <a:r>
              <a:rPr lang="en-US" sz="825" b="1" cap="all" spc="75" dirty="0">
                <a:solidFill>
                  <a:srgbClr val="0070C0"/>
                </a:solidFill>
              </a:rPr>
              <a:t>&amp; Control</a:t>
            </a:r>
          </a:p>
        </p:txBody>
      </p:sp>
      <p:sp>
        <p:nvSpPr>
          <p:cNvPr id="106" name="Rectangle 105"/>
          <p:cNvSpPr/>
          <p:nvPr/>
        </p:nvSpPr>
        <p:spPr>
          <a:xfrm rot="20694449">
            <a:off x="7193097" y="1539843"/>
            <a:ext cx="761747" cy="206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07">
              <a:lnSpc>
                <a:spcPct val="90000"/>
              </a:lnSpc>
              <a:defRPr/>
            </a:pPr>
            <a:r>
              <a:rPr lang="en-US" sz="825" b="1" cap="all" spc="75" dirty="0">
                <a:gradFill>
                  <a:gsLst>
                    <a:gs pos="50000">
                      <a:schemeClr val="accent1"/>
                    </a:gs>
                    <a:gs pos="100000">
                      <a:schemeClr val="accent1"/>
                    </a:gs>
                  </a:gsLst>
                  <a:lin ang="3600000" scaled="0"/>
                </a:gradFill>
              </a:rPr>
              <a:t>Incident</a:t>
            </a:r>
          </a:p>
        </p:txBody>
      </p:sp>
      <p:sp>
        <p:nvSpPr>
          <p:cNvPr id="108" name="Left Brace 107"/>
          <p:cNvSpPr/>
          <p:nvPr/>
        </p:nvSpPr>
        <p:spPr>
          <a:xfrm rot="5400000" flipV="1">
            <a:off x="455807" y="1545528"/>
            <a:ext cx="152042" cy="676905"/>
          </a:xfrm>
          <a:prstGeom prst="leftBrac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607">
              <a:defRPr/>
            </a:pPr>
            <a:endParaRPr lang="en-US" sz="900">
              <a:gradFill>
                <a:gsLst>
                  <a:gs pos="50000">
                    <a:schemeClr val="bg1"/>
                  </a:gs>
                  <a:gs pos="83000">
                    <a:schemeClr val="bg1"/>
                  </a:gs>
                </a:gsLst>
                <a:lin ang="3600000" scaled="0"/>
              </a:gradFill>
              <a:latin typeface="Calibri" panose="020F0502020204030204"/>
            </a:endParaRPr>
          </a:p>
        </p:txBody>
      </p:sp>
      <p:sp>
        <p:nvSpPr>
          <p:cNvPr id="109" name="Left Brace 108"/>
          <p:cNvSpPr/>
          <p:nvPr/>
        </p:nvSpPr>
        <p:spPr>
          <a:xfrm rot="5400000" flipV="1">
            <a:off x="1427100" y="1354514"/>
            <a:ext cx="147195" cy="1054089"/>
          </a:xfrm>
          <a:prstGeom prst="leftBrac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607">
              <a:defRPr/>
            </a:pPr>
            <a:endParaRPr lang="en-US" sz="900">
              <a:gradFill>
                <a:gsLst>
                  <a:gs pos="50000">
                    <a:schemeClr val="bg1"/>
                  </a:gs>
                  <a:gs pos="83000">
                    <a:schemeClr val="bg1"/>
                  </a:gs>
                </a:gsLst>
                <a:lin ang="3600000" scaled="0"/>
              </a:gradFill>
              <a:latin typeface="Calibri" panose="020F0502020204030204"/>
            </a:endParaRPr>
          </a:p>
        </p:txBody>
      </p:sp>
      <p:sp>
        <p:nvSpPr>
          <p:cNvPr id="110" name="Left Brace 109"/>
          <p:cNvSpPr/>
          <p:nvPr/>
        </p:nvSpPr>
        <p:spPr>
          <a:xfrm rot="5400000" flipV="1">
            <a:off x="2912126" y="1035369"/>
            <a:ext cx="152042" cy="1697226"/>
          </a:xfrm>
          <a:prstGeom prst="leftBrac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607">
              <a:defRPr/>
            </a:pPr>
            <a:endParaRPr lang="en-US" sz="900">
              <a:gradFill>
                <a:gsLst>
                  <a:gs pos="50000">
                    <a:schemeClr val="bg1"/>
                  </a:gs>
                  <a:gs pos="83000">
                    <a:schemeClr val="bg1"/>
                  </a:gs>
                </a:gsLst>
                <a:lin ang="3600000" scaled="0"/>
              </a:gradFill>
              <a:latin typeface="Calibri" panose="020F0502020204030204"/>
            </a:endParaRPr>
          </a:p>
        </p:txBody>
      </p:sp>
      <p:sp>
        <p:nvSpPr>
          <p:cNvPr id="111" name="Left Brace 110"/>
          <p:cNvSpPr/>
          <p:nvPr/>
        </p:nvSpPr>
        <p:spPr>
          <a:xfrm rot="5400000" flipV="1">
            <a:off x="4294175" y="1432453"/>
            <a:ext cx="147195" cy="898210"/>
          </a:xfrm>
          <a:prstGeom prst="leftBrac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607">
              <a:defRPr/>
            </a:pPr>
            <a:endParaRPr lang="en-US" sz="900">
              <a:gradFill>
                <a:gsLst>
                  <a:gs pos="50000">
                    <a:schemeClr val="bg1"/>
                  </a:gs>
                  <a:gs pos="83000">
                    <a:schemeClr val="bg1"/>
                  </a:gs>
                </a:gsLst>
                <a:lin ang="3600000" scaled="0"/>
              </a:gradFill>
              <a:latin typeface="Calibri" panose="020F0502020204030204"/>
            </a:endParaRPr>
          </a:p>
        </p:txBody>
      </p:sp>
      <p:sp>
        <p:nvSpPr>
          <p:cNvPr id="112" name="Left Brace 111"/>
          <p:cNvSpPr/>
          <p:nvPr/>
        </p:nvSpPr>
        <p:spPr>
          <a:xfrm rot="5400000" flipV="1">
            <a:off x="5848896" y="865275"/>
            <a:ext cx="151012" cy="2036385"/>
          </a:xfrm>
          <a:prstGeom prst="leftBrac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607">
              <a:defRPr/>
            </a:pPr>
            <a:endParaRPr lang="en-US" sz="900">
              <a:gradFill>
                <a:gsLst>
                  <a:gs pos="50000">
                    <a:schemeClr val="bg1"/>
                  </a:gs>
                  <a:gs pos="83000">
                    <a:schemeClr val="bg1"/>
                  </a:gs>
                </a:gsLst>
                <a:lin ang="3600000" scaled="0"/>
              </a:gradFill>
              <a:latin typeface="Calibri" panose="020F0502020204030204"/>
            </a:endParaRPr>
          </a:p>
        </p:txBody>
      </p:sp>
      <p:sp>
        <p:nvSpPr>
          <p:cNvPr id="113" name="Left Brace 112"/>
          <p:cNvSpPr/>
          <p:nvPr/>
        </p:nvSpPr>
        <p:spPr>
          <a:xfrm rot="5400000" flipV="1">
            <a:off x="7474636" y="1486660"/>
            <a:ext cx="151012" cy="793615"/>
          </a:xfrm>
          <a:prstGeom prst="leftBrac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607">
              <a:defRPr/>
            </a:pPr>
            <a:endParaRPr lang="en-US" sz="900">
              <a:gradFill>
                <a:gsLst>
                  <a:gs pos="50000">
                    <a:schemeClr val="bg1"/>
                  </a:gs>
                  <a:gs pos="83000">
                    <a:schemeClr val="bg1"/>
                  </a:gs>
                </a:gsLst>
                <a:lin ang="3600000" scaled="0"/>
              </a:gradFill>
              <a:latin typeface="Calibri" panose="020F0502020204030204"/>
            </a:endParaRPr>
          </a:p>
        </p:txBody>
      </p:sp>
      <p:sp>
        <p:nvSpPr>
          <p:cNvPr id="114" name="Left Brace 113"/>
          <p:cNvSpPr/>
          <p:nvPr/>
        </p:nvSpPr>
        <p:spPr>
          <a:xfrm rot="5400000" flipV="1">
            <a:off x="8473647" y="1486660"/>
            <a:ext cx="151012" cy="793615"/>
          </a:xfrm>
          <a:prstGeom prst="leftBrac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607">
              <a:defRPr/>
            </a:pPr>
            <a:endParaRPr lang="en-US" sz="900">
              <a:gradFill>
                <a:gsLst>
                  <a:gs pos="50000">
                    <a:schemeClr val="bg1"/>
                  </a:gs>
                  <a:gs pos="83000">
                    <a:schemeClr val="bg1"/>
                  </a:gs>
                </a:gsLst>
                <a:lin ang="3600000" scaled="0"/>
              </a:gradFill>
              <a:latin typeface="Calibri" panose="020F0502020204030204"/>
            </a:endParaRPr>
          </a:p>
        </p:txBody>
      </p:sp>
      <p:sp>
        <p:nvSpPr>
          <p:cNvPr id="116" name="Rectangle 115"/>
          <p:cNvSpPr/>
          <p:nvPr/>
        </p:nvSpPr>
        <p:spPr>
          <a:xfrm rot="20694449">
            <a:off x="8124197" y="1535929"/>
            <a:ext cx="849913" cy="2065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607">
              <a:lnSpc>
                <a:spcPct val="90000"/>
              </a:lnSpc>
              <a:defRPr/>
            </a:pPr>
            <a:r>
              <a:rPr lang="en-US" sz="825" b="1" cap="all" spc="75" dirty="0">
                <a:gradFill>
                  <a:gsLst>
                    <a:gs pos="50000">
                      <a:schemeClr val="accent1"/>
                    </a:gs>
                    <a:gs pos="100000">
                      <a:schemeClr val="accent1"/>
                    </a:gs>
                  </a:gsLst>
                  <a:lin ang="3600000" scaled="0"/>
                </a:gradFill>
              </a:rPr>
              <a:t>response</a:t>
            </a:r>
          </a:p>
        </p:txBody>
      </p:sp>
      <p:cxnSp>
        <p:nvCxnSpPr>
          <p:cNvPr id="117" name="Straight Connector 116"/>
          <p:cNvCxnSpPr/>
          <p:nvPr/>
        </p:nvCxnSpPr>
        <p:spPr>
          <a:xfrm>
            <a:off x="649" y="2095103"/>
            <a:ext cx="9142703" cy="0"/>
          </a:xfrm>
          <a:prstGeom prst="line">
            <a:avLst/>
          </a:prstGeom>
          <a:ln w="38100">
            <a:solidFill>
              <a:srgbClr val="73737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502780" y="2159564"/>
            <a:ext cx="0" cy="761130"/>
          </a:xfrm>
          <a:prstGeom prst="line">
            <a:avLst/>
          </a:prstGeom>
          <a:ln w="28575" cap="rnd">
            <a:solidFill>
              <a:srgbClr val="0070C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2453103" y="2159564"/>
            <a:ext cx="0" cy="761130"/>
          </a:xfrm>
          <a:prstGeom prst="line">
            <a:avLst/>
          </a:prstGeom>
          <a:ln w="28575" cap="rnd">
            <a:solidFill>
              <a:srgbClr val="0070C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4364037" y="2159564"/>
            <a:ext cx="0" cy="761130"/>
          </a:xfrm>
          <a:prstGeom prst="line">
            <a:avLst/>
          </a:prstGeom>
          <a:ln w="28575" cap="rnd">
            <a:solidFill>
              <a:srgbClr val="0070C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6358071" y="2159564"/>
            <a:ext cx="0" cy="761130"/>
          </a:xfrm>
          <a:prstGeom prst="line">
            <a:avLst/>
          </a:prstGeom>
          <a:ln w="28575" cap="rnd">
            <a:solidFill>
              <a:srgbClr val="0070C0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8571059" y="2143431"/>
            <a:ext cx="0" cy="758274"/>
          </a:xfrm>
          <a:prstGeom prst="line">
            <a:avLst/>
          </a:prstGeom>
          <a:ln w="28575" cap="rnd">
            <a:solidFill>
              <a:schemeClr val="accent1"/>
            </a:solidFill>
            <a:prstDash val="sys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 bwMode="auto">
          <a:xfrm>
            <a:off x="431353" y="2024778"/>
            <a:ext cx="142855" cy="142855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u="sng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5" name="Oval 124"/>
          <p:cNvSpPr/>
          <p:nvPr/>
        </p:nvSpPr>
        <p:spPr bwMode="auto">
          <a:xfrm>
            <a:off x="1414579" y="2024778"/>
            <a:ext cx="142855" cy="142855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u="sng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6" name="Oval 125"/>
          <p:cNvSpPr/>
          <p:nvPr/>
        </p:nvSpPr>
        <p:spPr bwMode="auto">
          <a:xfrm>
            <a:off x="2382448" y="2024778"/>
            <a:ext cx="142855" cy="142855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u="sng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7" name="Oval 126"/>
          <p:cNvSpPr/>
          <p:nvPr/>
        </p:nvSpPr>
        <p:spPr bwMode="auto">
          <a:xfrm>
            <a:off x="3323808" y="2024778"/>
            <a:ext cx="142855" cy="142855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u="sng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4291795" y="2024778"/>
            <a:ext cx="142855" cy="142855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u="sng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0" name="Oval 129"/>
          <p:cNvSpPr/>
          <p:nvPr/>
        </p:nvSpPr>
        <p:spPr bwMode="auto">
          <a:xfrm>
            <a:off x="5275017" y="2024778"/>
            <a:ext cx="142855" cy="142855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u="sng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1" name="Oval 130"/>
          <p:cNvSpPr/>
          <p:nvPr/>
        </p:nvSpPr>
        <p:spPr bwMode="auto">
          <a:xfrm>
            <a:off x="6282939" y="2024778"/>
            <a:ext cx="142855" cy="142855"/>
          </a:xfrm>
          <a:prstGeom prst="ellipse">
            <a:avLst/>
          </a:prstGeom>
          <a:solidFill>
            <a:srgbClr val="0070C0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u="sng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Oval 135"/>
          <p:cNvSpPr/>
          <p:nvPr/>
        </p:nvSpPr>
        <p:spPr bwMode="auto">
          <a:xfrm>
            <a:off x="7462004" y="2024778"/>
            <a:ext cx="142855" cy="14285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u="sng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7" name="Oval 136"/>
          <p:cNvSpPr/>
          <p:nvPr/>
        </p:nvSpPr>
        <p:spPr bwMode="auto">
          <a:xfrm>
            <a:off x="8496555" y="2024778"/>
            <a:ext cx="142855" cy="14285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15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500" u="sng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179642" y="2931878"/>
            <a:ext cx="1253539" cy="842281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Attacker port scans to look for potential victims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649977" y="4022056"/>
            <a:ext cx="1873926" cy="842281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Attacker compiles a list of targets with open interfaces 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1596880" y="2931878"/>
            <a:ext cx="1726927" cy="842281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Attacker launches </a:t>
            </a:r>
            <a:b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a brute force </a:t>
            </a:r>
            <a:b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attack on targets and breaches </a:t>
            </a:r>
            <a:b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exposed interfaces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2301673" y="4022056"/>
            <a:ext cx="2108276" cy="842281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Attacker injects blind </a:t>
            </a:r>
            <a:b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SQL commands into the Virtual Machine (VM)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1050" spc="88" dirty="0">
              <a:gradFill>
                <a:gsLst>
                  <a:gs pos="0">
                    <a:srgbClr val="717171"/>
                  </a:gs>
                  <a:gs pos="100000">
                    <a:srgbClr val="717171"/>
                  </a:gs>
                </a:gsLst>
                <a:lin ang="5400000" scaled="1"/>
              </a:gra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631012" y="2931878"/>
            <a:ext cx="1482439" cy="842281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Attacker installs custom malware on the VM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1050" spc="88" dirty="0">
              <a:gradFill>
                <a:gsLst>
                  <a:gs pos="0">
                    <a:srgbClr val="717171"/>
                  </a:gs>
                  <a:gs pos="100000">
                    <a:srgbClr val="717171"/>
                  </a:gs>
                </a:gsLst>
                <a:lin ang="5400000" scaled="1"/>
              </a:gra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4356685" y="4022056"/>
            <a:ext cx="1941190" cy="842281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Malware activates </a:t>
            </a:r>
            <a:b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and scans the VM </a:t>
            </a:r>
            <a:b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for confidential information and data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1050" spc="88" dirty="0">
              <a:gradFill>
                <a:gsLst>
                  <a:gs pos="0">
                    <a:srgbClr val="717171"/>
                  </a:gs>
                  <a:gs pos="100000">
                    <a:srgbClr val="717171"/>
                  </a:gs>
                </a:gsLst>
                <a:lin ang="5400000" scaled="1"/>
              </a:gra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5494357" y="2931878"/>
            <a:ext cx="2002892" cy="842281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Malware contacts its command and control and sends the data </a:t>
            </a:r>
            <a:b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over the DNS protocol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6461100" y="4022056"/>
            <a:ext cx="2133514" cy="842281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Security incident is generated, information </a:t>
            </a:r>
            <a:b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is compiled and sent </a:t>
            </a:r>
            <a:b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to the VM owner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1050" spc="88" dirty="0">
              <a:gradFill>
                <a:gsLst>
                  <a:gs pos="0">
                    <a:srgbClr val="717171"/>
                  </a:gs>
                  <a:gs pos="100000">
                    <a:srgbClr val="717171"/>
                  </a:gs>
                </a:gsLst>
                <a:lin ang="5400000" scaled="1"/>
              </a:gra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8" name="TextBox 167"/>
          <p:cNvSpPr txBox="1"/>
          <p:nvPr/>
        </p:nvSpPr>
        <p:spPr>
          <a:xfrm>
            <a:off x="7533431" y="2931878"/>
            <a:ext cx="1514093" cy="842281"/>
          </a:xfrm>
          <a:prstGeom prst="rect">
            <a:avLst/>
          </a:prstGeom>
          <a:noFill/>
        </p:spPr>
        <p:txBody>
          <a:bodyPr wrap="square" lIns="137141" tIns="109713" rIns="137141" bIns="109713" rtlCol="0">
            <a:noAutofit/>
          </a:bodyPr>
          <a:lstStyle/>
          <a:p>
            <a:pPr algn="r">
              <a:lnSpc>
                <a:spcPct val="90000"/>
              </a:lnSpc>
              <a:spcAft>
                <a:spcPts val="450"/>
              </a:spcAft>
            </a:pP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The VM owner receives the information </a:t>
            </a:r>
            <a:b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</a:br>
            <a:r>
              <a:rPr lang="en-US" sz="1050" spc="88" dirty="0">
                <a:gradFill>
                  <a:gsLst>
                    <a:gs pos="0">
                      <a:srgbClr val="717171"/>
                    </a:gs>
                    <a:gs pos="100000">
                      <a:srgbClr val="717171"/>
                    </a:gs>
                  </a:gsLst>
                  <a:lin ang="5400000" scaled="1"/>
                </a:gradFill>
                <a:ea typeface="Segoe UI Black" panose="020B0A02040204020203" pitchFamily="34" charset="0"/>
                <a:cs typeface="Segoe UI Semibold" panose="020B0702040204020203" pitchFamily="34" charset="0"/>
              </a:rPr>
              <a:t>and shuts down the VM</a:t>
            </a:r>
          </a:p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1050" spc="88" dirty="0">
              <a:gradFill>
                <a:gsLst>
                  <a:gs pos="0">
                    <a:srgbClr val="717171"/>
                  </a:gs>
                  <a:gs pos="100000">
                    <a:srgbClr val="717171"/>
                  </a:gs>
                </a:gsLst>
                <a:lin ang="5400000" scaled="1"/>
              </a:gradFill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>
            <a:off x="307507" y="2931878"/>
            <a:ext cx="982661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789837" y="4022056"/>
            <a:ext cx="1419099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>
            <a:off x="1743553" y="2931878"/>
            <a:ext cx="1244592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>
            <a:off x="2428615" y="4022056"/>
            <a:ext cx="1675452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>
            <a:off x="4489554" y="4022056"/>
            <a:ext cx="1477249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/>
          <p:nvPr/>
        </p:nvCxnSpPr>
        <p:spPr>
          <a:xfrm>
            <a:off x="3767320" y="2931878"/>
            <a:ext cx="1138889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5615295" y="2931878"/>
            <a:ext cx="1538039" cy="0"/>
          </a:xfrm>
          <a:prstGeom prst="line">
            <a:avLst/>
          </a:prstGeom>
          <a:ln w="38100">
            <a:solidFill>
              <a:srgbClr val="0070C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6590755" y="4022056"/>
            <a:ext cx="1654524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>
            <a:off x="7894329" y="2931878"/>
            <a:ext cx="1009657" cy="0"/>
          </a:xfrm>
          <a:prstGeom prst="line">
            <a:avLst/>
          </a:prstGeom>
          <a:ln w="3810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1474" y="778953"/>
            <a:ext cx="9142703" cy="617811"/>
            <a:chOff x="1101" y="1102937"/>
            <a:chExt cx="12192000" cy="823865"/>
          </a:xfrm>
        </p:grpSpPr>
        <p:sp>
          <p:nvSpPr>
            <p:cNvPr id="186" name="Rectangle 185"/>
            <p:cNvSpPr/>
            <p:nvPr/>
          </p:nvSpPr>
          <p:spPr bwMode="auto">
            <a:xfrm>
              <a:off x="1101" y="1102937"/>
              <a:ext cx="12192000" cy="660054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1" tIns="109713" rIns="137141" bIns="1097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35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5" name="TextBox 214"/>
            <p:cNvSpPr txBox="1"/>
            <p:nvPr/>
          </p:nvSpPr>
          <p:spPr>
            <a:xfrm>
              <a:off x="794278" y="1211666"/>
              <a:ext cx="1732304" cy="572463"/>
            </a:xfrm>
            <a:prstGeom prst="rect">
              <a:avLst/>
            </a:prstGeom>
            <a:noFill/>
          </p:spPr>
          <p:txBody>
            <a:bodyPr wrap="square" lIns="137121" tIns="109697" rIns="137121" bIns="109697" rtlCol="0" anchor="ctr" anchorCtr="0">
              <a:spAutoFit/>
            </a:bodyPr>
            <a:lstStyle/>
            <a:p>
              <a:pPr defTabSz="685607">
                <a:lnSpc>
                  <a:spcPct val="90000"/>
                </a:lnSpc>
                <a:defRPr/>
              </a:pPr>
              <a: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PORT SCANNING</a:t>
              </a:r>
              <a:b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ACTIVITY DETECTED</a:t>
              </a:r>
            </a:p>
          </p:txBody>
        </p:sp>
        <p:sp>
          <p:nvSpPr>
            <p:cNvPr id="218" name="Shape 2558"/>
            <p:cNvSpPr/>
            <p:nvPr/>
          </p:nvSpPr>
          <p:spPr>
            <a:xfrm>
              <a:off x="496474" y="1295188"/>
              <a:ext cx="405419" cy="405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bg1"/>
              </a:solidFill>
              <a:miter lim="400000"/>
            </a:ln>
          </p:spPr>
          <p:txBody>
            <a:bodyPr lIns="14565" tIns="14565" rIns="14565" bIns="14565" anchor="ctr" anchorCtr="0"/>
            <a:lstStyle/>
            <a:p>
              <a:pPr defTabSz="17479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 dirty="0">
                <a:solidFill>
                  <a:schemeClr val="bg1"/>
                </a:solidFill>
                <a:latin typeface="Titillium Web" panose="020B0604020202020204" charset="0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TextBox 210"/>
            <p:cNvSpPr txBox="1"/>
            <p:nvPr/>
          </p:nvSpPr>
          <p:spPr>
            <a:xfrm>
              <a:off x="3348783" y="1211666"/>
              <a:ext cx="1589872" cy="572463"/>
            </a:xfrm>
            <a:prstGeom prst="rect">
              <a:avLst/>
            </a:prstGeom>
            <a:noFill/>
          </p:spPr>
          <p:txBody>
            <a:bodyPr wrap="none" lIns="137121" tIns="109697" rIns="137121" bIns="109697" rtlCol="0" anchor="ctr" anchorCtr="0">
              <a:spAutoFit/>
            </a:bodyPr>
            <a:lstStyle/>
            <a:p>
              <a:pPr defTabSz="685607">
                <a:lnSpc>
                  <a:spcPct val="90000"/>
                </a:lnSpc>
                <a:defRPr/>
              </a:pPr>
              <a: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BRUTE FORCE </a:t>
              </a:r>
              <a:b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ACTIVITY DETECTED</a:t>
              </a:r>
            </a:p>
          </p:txBody>
        </p:sp>
        <p:sp>
          <p:nvSpPr>
            <p:cNvPr id="214" name="Shape 2558"/>
            <p:cNvSpPr/>
            <p:nvPr/>
          </p:nvSpPr>
          <p:spPr>
            <a:xfrm>
              <a:off x="3026493" y="1295188"/>
              <a:ext cx="405419" cy="405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565" tIns="14565" rIns="14565" bIns="14565" anchor="ctr" anchorCtr="0"/>
            <a:lstStyle/>
            <a:p>
              <a:pPr defTabSz="17479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tillium Web" panose="020B0604020202020204" charset="0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5309258" y="1211666"/>
              <a:ext cx="1970716" cy="572463"/>
            </a:xfrm>
            <a:prstGeom prst="rect">
              <a:avLst/>
            </a:prstGeom>
            <a:noFill/>
          </p:spPr>
          <p:txBody>
            <a:bodyPr wrap="square" lIns="137121" tIns="109697" rIns="137121" bIns="109697" rtlCol="0" anchor="ctr" anchorCtr="0">
              <a:spAutoFit/>
            </a:bodyPr>
            <a:lstStyle/>
            <a:p>
              <a:pPr defTabSz="685607">
                <a:lnSpc>
                  <a:spcPct val="90000"/>
                </a:lnSpc>
                <a:defRPr/>
              </a:pPr>
              <a: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SUSPICIOUS PROCESS </a:t>
              </a:r>
              <a:b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EXECUTED ON VM</a:t>
              </a:r>
            </a:p>
          </p:txBody>
        </p:sp>
        <p:sp>
          <p:nvSpPr>
            <p:cNvPr id="210" name="Shape 2558"/>
            <p:cNvSpPr/>
            <p:nvPr/>
          </p:nvSpPr>
          <p:spPr>
            <a:xfrm>
              <a:off x="4938666" y="1280248"/>
              <a:ext cx="435299" cy="4352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565" tIns="14565" rIns="14565" bIns="14565" anchor="ctr" anchorCtr="0"/>
            <a:lstStyle/>
            <a:p>
              <a:pPr defTabSz="17479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 dirty="0">
                <a:solidFill>
                  <a:schemeClr val="bg1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tillium Web" panose="020B0604020202020204" charset="0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7296582" y="1211666"/>
              <a:ext cx="2169366" cy="572463"/>
            </a:xfrm>
            <a:prstGeom prst="rect">
              <a:avLst/>
            </a:prstGeom>
            <a:noFill/>
          </p:spPr>
          <p:txBody>
            <a:bodyPr wrap="square" lIns="137121" tIns="109697" rIns="137121" bIns="109697" rtlCol="0" anchor="ctr" anchorCtr="0">
              <a:spAutoFit/>
            </a:bodyPr>
            <a:lstStyle/>
            <a:p>
              <a:pPr defTabSz="685607">
                <a:lnSpc>
                  <a:spcPct val="90000"/>
                </a:lnSpc>
                <a:defRPr/>
              </a:pPr>
              <a: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DNS DATA EXFILTRATION</a:t>
              </a:r>
              <a:b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ACTIVITY DETECTED</a:t>
              </a:r>
            </a:p>
          </p:txBody>
        </p:sp>
        <p:sp>
          <p:nvSpPr>
            <p:cNvPr id="197" name="Shape 2558"/>
            <p:cNvSpPr/>
            <p:nvPr/>
          </p:nvSpPr>
          <p:spPr>
            <a:xfrm>
              <a:off x="6986279" y="1295188"/>
              <a:ext cx="405419" cy="4054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1782" y="5891"/>
                  </a:moveTo>
                  <a:lnTo>
                    <a:pt x="9818" y="5891"/>
                  </a:lnTo>
                  <a:cubicBezTo>
                    <a:pt x="9547" y="5891"/>
                    <a:pt x="9327" y="6111"/>
                    <a:pt x="9327" y="6382"/>
                  </a:cubicBezTo>
                  <a:cubicBezTo>
                    <a:pt x="9327" y="6394"/>
                    <a:pt x="9334" y="6405"/>
                    <a:pt x="9334" y="6417"/>
                  </a:cubicBezTo>
                  <a:lnTo>
                    <a:pt x="9328" y="6417"/>
                  </a:lnTo>
                  <a:lnTo>
                    <a:pt x="9819" y="12308"/>
                  </a:lnTo>
                  <a:lnTo>
                    <a:pt x="9825" y="12307"/>
                  </a:lnTo>
                  <a:cubicBezTo>
                    <a:pt x="9844" y="12562"/>
                    <a:pt x="10050" y="12764"/>
                    <a:pt x="10309" y="12764"/>
                  </a:cubicBezTo>
                  <a:lnTo>
                    <a:pt x="11291" y="12764"/>
                  </a:lnTo>
                  <a:cubicBezTo>
                    <a:pt x="11550" y="12764"/>
                    <a:pt x="11756" y="12562"/>
                    <a:pt x="11775" y="12307"/>
                  </a:cubicBezTo>
                  <a:lnTo>
                    <a:pt x="11781" y="12308"/>
                  </a:lnTo>
                  <a:lnTo>
                    <a:pt x="12272" y="6417"/>
                  </a:lnTo>
                  <a:lnTo>
                    <a:pt x="12266" y="6417"/>
                  </a:lnTo>
                  <a:cubicBezTo>
                    <a:pt x="12267" y="6405"/>
                    <a:pt x="12273" y="6394"/>
                    <a:pt x="12273" y="6382"/>
                  </a:cubicBezTo>
                  <a:cubicBezTo>
                    <a:pt x="12273" y="6111"/>
                    <a:pt x="12053" y="5891"/>
                    <a:pt x="11782" y="5891"/>
                  </a:cubicBezTo>
                  <a:moveTo>
                    <a:pt x="10800" y="13745"/>
                  </a:moveTo>
                  <a:cubicBezTo>
                    <a:pt x="10258" y="13745"/>
                    <a:pt x="9818" y="14186"/>
                    <a:pt x="9818" y="14727"/>
                  </a:cubicBezTo>
                  <a:cubicBezTo>
                    <a:pt x="9818" y="15269"/>
                    <a:pt x="10258" y="15709"/>
                    <a:pt x="10800" y="15709"/>
                  </a:cubicBezTo>
                  <a:cubicBezTo>
                    <a:pt x="11342" y="15709"/>
                    <a:pt x="11782" y="15269"/>
                    <a:pt x="11782" y="14727"/>
                  </a:cubicBezTo>
                  <a:cubicBezTo>
                    <a:pt x="11782" y="14186"/>
                    <a:pt x="11342" y="13745"/>
                    <a:pt x="10800" y="13745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4565" tIns="14565" rIns="14565" bIns="14565" anchor="ctr" anchorCtr="0"/>
            <a:lstStyle/>
            <a:p>
              <a:pPr defTabSz="174793"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900" dirty="0">
                <a:gradFill>
                  <a:gsLst>
                    <a:gs pos="50000">
                      <a:schemeClr val="tx1"/>
                    </a:gs>
                    <a:gs pos="100000">
                      <a:schemeClr val="tx1"/>
                    </a:gs>
                  </a:gsLst>
                  <a:lin ang="3600000" scaled="0"/>
                </a:gra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Titillium Web" panose="020B0604020202020204" charset="0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98" name="Isosceles Triangle 197"/>
            <p:cNvSpPr/>
            <p:nvPr/>
          </p:nvSpPr>
          <p:spPr bwMode="auto">
            <a:xfrm rot="10800000">
              <a:off x="554578" y="1805838"/>
              <a:ext cx="306092" cy="120963"/>
            </a:xfrm>
            <a:prstGeom prst="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9" name="Isosceles Triangle 198"/>
            <p:cNvSpPr/>
            <p:nvPr/>
          </p:nvSpPr>
          <p:spPr bwMode="auto">
            <a:xfrm rot="10800000">
              <a:off x="3076155" y="1805838"/>
              <a:ext cx="306092" cy="120963"/>
            </a:xfrm>
            <a:prstGeom prst="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0" name="Isosceles Triangle 199"/>
            <p:cNvSpPr/>
            <p:nvPr/>
          </p:nvSpPr>
          <p:spPr bwMode="auto">
            <a:xfrm rot="10800000">
              <a:off x="7020727" y="1805838"/>
              <a:ext cx="306092" cy="120963"/>
            </a:xfrm>
            <a:prstGeom prst="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1" name="Isosceles Triangle 200"/>
            <p:cNvSpPr/>
            <p:nvPr/>
          </p:nvSpPr>
          <p:spPr bwMode="auto">
            <a:xfrm rot="10800000">
              <a:off x="4988831" y="1805839"/>
              <a:ext cx="306092" cy="120963"/>
            </a:xfrm>
            <a:prstGeom prst="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9538267" y="1211666"/>
              <a:ext cx="2011680" cy="572463"/>
            </a:xfrm>
            <a:prstGeom prst="rect">
              <a:avLst/>
            </a:prstGeom>
            <a:noFill/>
          </p:spPr>
          <p:txBody>
            <a:bodyPr wrap="square" lIns="137121" tIns="109697" rIns="137121" bIns="109697" rtlCol="0" anchor="ctr" anchorCtr="0">
              <a:spAutoFit/>
            </a:bodyPr>
            <a:lstStyle/>
            <a:p>
              <a:pPr defTabSz="685607">
                <a:lnSpc>
                  <a:spcPct val="90000"/>
                </a:lnSpc>
                <a:defRPr/>
              </a:pPr>
              <a: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KILL CHAIN </a:t>
              </a:r>
              <a:b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75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INCIDENT GENERATED</a:t>
              </a:r>
            </a:p>
          </p:txBody>
        </p:sp>
        <p:sp>
          <p:nvSpPr>
            <p:cNvPr id="203" name="Isosceles Triangle 202"/>
            <p:cNvSpPr/>
            <p:nvPr/>
          </p:nvSpPr>
          <p:spPr bwMode="auto">
            <a:xfrm rot="10800000">
              <a:off x="9279842" y="1805838"/>
              <a:ext cx="306092" cy="120963"/>
            </a:xfrm>
            <a:prstGeom prst="triangl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41" tIns="109713" rIns="137141" bIns="10971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29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2685" y="1266271"/>
              <a:ext cx="480405" cy="483299"/>
            </a:xfrm>
            <a:prstGeom prst="rect">
              <a:avLst/>
            </a:prstGeom>
          </p:spPr>
        </p:pic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E49570AE-35AE-411F-B899-C7ED4DE27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04" y="274703"/>
            <a:ext cx="8794682" cy="713537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itillium Web" panose="020B0604020202020204" charset="0"/>
                <a:cs typeface="Segoe UI Semibold" panose="020B0702040204020203" pitchFamily="34" charset="0"/>
              </a:rPr>
              <a:t>Anatomy of an attack-detected by Security Center</a:t>
            </a:r>
          </a:p>
        </p:txBody>
      </p:sp>
    </p:spTree>
    <p:extLst>
      <p:ext uri="{BB962C8B-B14F-4D97-AF65-F5344CB8AC3E}">
        <p14:creationId xmlns:p14="http://schemas.microsoft.com/office/powerpoint/2010/main" val="10056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A4A3115-1AA7-44C7-B391-E9F738D05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27" y="882089"/>
            <a:ext cx="2893676" cy="32475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69;p13">
            <a:extLst>
              <a:ext uri="{FF2B5EF4-FFF2-40B4-BE49-F238E27FC236}">
                <a16:creationId xmlns:a16="http://schemas.microsoft.com/office/drawing/2014/main" id="{2AB04982-89E1-4C0C-A38A-DA588A85F659}"/>
              </a:ext>
            </a:extLst>
          </p:cNvPr>
          <p:cNvSpPr txBox="1">
            <a:spLocks/>
          </p:cNvSpPr>
          <p:nvPr/>
        </p:nvSpPr>
        <p:spPr>
          <a:xfrm>
            <a:off x="596153" y="821865"/>
            <a:ext cx="4360500" cy="31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indent="0">
              <a:buFont typeface="Titillium Web Light"/>
              <a:buNone/>
            </a:pPr>
            <a:r>
              <a:rPr lang="en-US" sz="2800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Mike Nelson</a:t>
            </a:r>
          </a:p>
          <a:p>
            <a:pPr marL="0" indent="0">
              <a:buFont typeface="Titillium Web Light"/>
              <a:buNone/>
            </a:pPr>
            <a:r>
              <a:rPr lang="en-US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Solutions Technologist @ Rubrik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nelmedia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tx1"/>
                </a:solidFill>
              </a:rPr>
              <a:t>mike@mikenelson.io</a:t>
            </a:r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EDC65C3-2799-4C22-A760-737A2083C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96153" y="3567216"/>
            <a:ext cx="1394012" cy="5624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C3CEF2-B346-446C-B9B3-05B74A324919}"/>
              </a:ext>
            </a:extLst>
          </p:cNvPr>
          <p:cNvSpPr txBox="1"/>
          <p:nvPr/>
        </p:nvSpPr>
        <p:spPr>
          <a:xfrm>
            <a:off x="516715" y="1814459"/>
            <a:ext cx="4576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 Web" panose="020B0604020202020204" charset="0"/>
              </a:rPr>
              <a:t>Microsoft MVP, Azure Advisor, VMware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tillium Web" panose="020B0604020202020204" charset="0"/>
              </a:rPr>
              <a:t>vExpert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tillium Web" panose="020B0604020202020204" charset="0"/>
              </a:rPr>
              <a:t>, Citrix CTA</a:t>
            </a:r>
          </a:p>
        </p:txBody>
      </p:sp>
    </p:spTree>
    <p:extLst>
      <p:ext uri="{BB962C8B-B14F-4D97-AF65-F5344CB8AC3E}">
        <p14:creationId xmlns:p14="http://schemas.microsoft.com/office/powerpoint/2010/main" val="109541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B9B08-3424-4AF9-ADE2-B5996094A8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0" y="0"/>
            <a:ext cx="7059707" cy="4706470"/>
          </a:xfrm>
          <a:prstGeom prst="rect">
            <a:avLst/>
          </a:prstGeom>
        </p:spPr>
      </p:pic>
      <p:sp>
        <p:nvSpPr>
          <p:cNvPr id="4" name="Google Shape;82;p15">
            <a:extLst>
              <a:ext uri="{FF2B5EF4-FFF2-40B4-BE49-F238E27FC236}">
                <a16:creationId xmlns:a16="http://schemas.microsoft.com/office/drawing/2014/main" id="{FF1424E5-6E97-4F91-BD65-AC1D2A0F2CEF}"/>
              </a:ext>
            </a:extLst>
          </p:cNvPr>
          <p:cNvSpPr txBox="1">
            <a:spLocks/>
          </p:cNvSpPr>
          <p:nvPr/>
        </p:nvSpPr>
        <p:spPr>
          <a:xfrm>
            <a:off x="4252223" y="1223148"/>
            <a:ext cx="6025500" cy="269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ASC &amp; dashboard solutions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Log Analytics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Advisor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Monitor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Sentinel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Advanced Threat Protection (ATP)</a:t>
            </a:r>
          </a:p>
          <a:p>
            <a:pPr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NSG Flow Logs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C7DFAD-164F-4F61-B8C8-CF044079C4FB}"/>
              </a:ext>
            </a:extLst>
          </p:cNvPr>
          <p:cNvSpPr txBox="1">
            <a:spLocks/>
          </p:cNvSpPr>
          <p:nvPr/>
        </p:nvSpPr>
        <p:spPr>
          <a:xfrm>
            <a:off x="174659" y="233397"/>
            <a:ext cx="8794682" cy="713537"/>
          </a:xfrm>
          <a:prstGeom prst="rect">
            <a:avLst/>
          </a:prstGeom>
        </p:spPr>
        <p:txBody>
          <a:bodyPr/>
          <a:lstStyle>
            <a:lvl1pPr algn="l" defTabSz="68584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529" b="0" kern="1200" cap="none" spc="-75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ClrTx/>
              <a:buFontTx/>
            </a:pPr>
            <a:r>
              <a:rPr lang="en-US" sz="2400" dirty="0">
                <a:solidFill>
                  <a:schemeClr val="tx1"/>
                </a:solidFill>
                <a:latin typeface="Titillium Web" panose="020B0604020202020204" charset="0"/>
                <a:cs typeface="Segoe UI Semibold" panose="020B0702040204020203" pitchFamily="34" charset="0"/>
              </a:rPr>
              <a:t>Azure Tools Focus for Security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417157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685799" y="743850"/>
            <a:ext cx="6287429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4000" b="0" dirty="0">
                <a:solidFill>
                  <a:schemeClr val="tx1"/>
                </a:solidFill>
              </a:rPr>
              <a:t>DEMOS</a:t>
            </a:r>
            <a:endParaRPr sz="4000" b="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AD572F-2839-4150-BBE3-7285064CE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588" y="1408209"/>
            <a:ext cx="5024718" cy="28138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04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360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tx1"/>
                </a:solidFill>
              </a:rPr>
              <a:t>THANKS!</a:t>
            </a:r>
            <a:endParaRPr sz="6000">
              <a:solidFill>
                <a:schemeClr val="tx1"/>
              </a:solidFill>
            </a:endParaRPr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69"/>
            <a:ext cx="4360500" cy="31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1"/>
                </a:solidFill>
                <a:latin typeface="Titillium Web"/>
                <a:ea typeface="Titillium Web"/>
                <a:cs typeface="Titillium Web"/>
                <a:sym typeface="Titillium Web"/>
              </a:rPr>
              <a:t>Any questions?</a:t>
            </a:r>
            <a:endParaRPr b="1" dirty="0">
              <a:solidFill>
                <a:schemeClr val="tx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tx1"/>
                </a:solidFill>
              </a:rPr>
              <a:t>You can find me at</a:t>
            </a:r>
            <a:endParaRPr dirty="0">
              <a:solidFill>
                <a:schemeClr val="tx1"/>
              </a:solidFill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  <a:buSzPts val="24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dirty="0">
                <a:solidFill>
                  <a:schemeClr val="tx1"/>
                </a:solidFill>
              </a:rPr>
              <a:t>@</a:t>
            </a:r>
            <a:r>
              <a:rPr lang="en-US" dirty="0" err="1">
                <a:solidFill>
                  <a:schemeClr val="tx1"/>
                </a:solidFill>
              </a:rPr>
              <a:t>nelmedia</a:t>
            </a:r>
            <a:endParaRPr dirty="0">
              <a:solidFill>
                <a:schemeClr val="tx1"/>
              </a:solidFill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2400"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" dirty="0">
                <a:solidFill>
                  <a:schemeClr val="tx1"/>
                </a:solidFill>
              </a:rPr>
              <a:t>mike@mikenelson.io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9792DC-8230-4F20-931D-E4EAD1DEFB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95482" y="1285875"/>
            <a:ext cx="4572000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5E0394-6E65-4588-8622-2E38B536DD47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5792214" y="1946910"/>
            <a:ext cx="1172465" cy="1172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D4980-213B-4F12-922B-9500F1040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44" y="2008414"/>
            <a:ext cx="5776038" cy="526298"/>
          </a:xfrm>
        </p:spPr>
        <p:txBody>
          <a:bodyPr/>
          <a:lstStyle/>
          <a:p>
            <a:r>
              <a:rPr lang="en-US" dirty="0"/>
              <a:t>Scripting ASC Resource - </a:t>
            </a:r>
            <a:r>
              <a:rPr lang="en-US" dirty="0" err="1"/>
              <a:t>Tiander</a:t>
            </a:r>
            <a:r>
              <a:rPr lang="en-US" dirty="0"/>
              <a:t> </a:t>
            </a:r>
            <a:r>
              <a:rPr lang="en-US" dirty="0" err="1"/>
              <a:t>Turpijn</a:t>
            </a:r>
            <a:r>
              <a:rPr lang="en-US" dirty="0"/>
              <a:t> – Sr. PM @ Microsoft </a:t>
            </a:r>
            <a:r>
              <a:rPr lang="en-US" dirty="0">
                <a:hlinkClick r:id="rId2"/>
              </a:rPr>
              <a:t>https://github.com/tianderturpijn/ASC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05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197" y="973422"/>
            <a:ext cx="8263890" cy="4108817"/>
          </a:xfrm>
        </p:spPr>
        <p:txBody>
          <a:bodyPr/>
          <a:lstStyle/>
          <a:p>
            <a:r>
              <a:rPr lang="en-US" sz="1500" dirty="0"/>
              <a:t>Get-</a:t>
            </a:r>
            <a:r>
              <a:rPr lang="en-US" sz="1500" dirty="0" err="1"/>
              <a:t>AzureRmSubscription</a:t>
            </a:r>
            <a:r>
              <a:rPr lang="en-US" sz="1500" dirty="0"/>
              <a:t> | foreach{Set-</a:t>
            </a:r>
            <a:r>
              <a:rPr lang="en-US" sz="1500" dirty="0" err="1"/>
              <a:t>AzureRmSecurityAutoProvisioningSetting</a:t>
            </a:r>
            <a:r>
              <a:rPr lang="en-US" sz="1500" dirty="0"/>
              <a:t> -Name default}</a:t>
            </a:r>
          </a:p>
          <a:p>
            <a:endParaRPr lang="en-US" sz="1500" dirty="0"/>
          </a:p>
          <a:p>
            <a:r>
              <a:rPr lang="en-US" sz="1500" dirty="0"/>
              <a:t>Get-</a:t>
            </a:r>
            <a:r>
              <a:rPr lang="en-US" sz="1500" dirty="0" err="1"/>
              <a:t>AzureRmSubscription</a:t>
            </a:r>
            <a:r>
              <a:rPr lang="en-US" sz="1500" dirty="0"/>
              <a:t> | foreach{Set-</a:t>
            </a:r>
            <a:r>
              <a:rPr lang="en-US" sz="1500" dirty="0" err="1"/>
              <a:t>AzureRmSecurityContact</a:t>
            </a:r>
            <a:r>
              <a:rPr lang="en-US" sz="1500" dirty="0"/>
              <a:t>  -Name "default" -Email “blah@blah.com" -Phone “123-456-7890" -</a:t>
            </a:r>
            <a:r>
              <a:rPr lang="en-US" sz="1500" dirty="0" err="1"/>
              <a:t>AlertAdmin</a:t>
            </a:r>
            <a:r>
              <a:rPr lang="en-US" sz="1500" dirty="0"/>
              <a:t> –</a:t>
            </a:r>
            <a:r>
              <a:rPr lang="en-US" sz="1500" dirty="0" err="1"/>
              <a:t>NotifyOnAlert</a:t>
            </a:r>
            <a:r>
              <a:rPr lang="en-US" sz="1500" dirty="0"/>
              <a:t>}</a:t>
            </a:r>
          </a:p>
          <a:p>
            <a:endParaRPr lang="en-US" sz="1500" dirty="0"/>
          </a:p>
          <a:p>
            <a:r>
              <a:rPr lang="en-US" sz="1500" dirty="0"/>
              <a:t>Get-</a:t>
            </a:r>
            <a:r>
              <a:rPr lang="en-US" sz="1500" dirty="0" err="1"/>
              <a:t>AzureRmSubscription</a:t>
            </a:r>
            <a:r>
              <a:rPr lang="en-US" sz="1500" dirty="0"/>
              <a:t> | foreach{Set-</a:t>
            </a:r>
            <a:r>
              <a:rPr lang="en-US" sz="1500" dirty="0" err="1"/>
              <a:t>AzureRmSecurityAutoPricingTier</a:t>
            </a:r>
            <a:r>
              <a:rPr lang="en-US" sz="1500" dirty="0"/>
              <a:t> -Name default –</a:t>
            </a:r>
            <a:r>
              <a:rPr lang="en-US" sz="1500" dirty="0" err="1"/>
              <a:t>PricingTier</a:t>
            </a:r>
            <a:r>
              <a:rPr lang="en-US" sz="1500" dirty="0"/>
              <a:t> Standard}</a:t>
            </a:r>
          </a:p>
          <a:p>
            <a:endParaRPr lang="en-US" sz="1500" dirty="0"/>
          </a:p>
          <a:p>
            <a:r>
              <a:rPr lang="en-US" sz="1500" dirty="0"/>
              <a:t>Get-</a:t>
            </a:r>
            <a:r>
              <a:rPr lang="en-US" sz="1500" dirty="0" err="1"/>
              <a:t>AzureRmSubscription</a:t>
            </a:r>
            <a:r>
              <a:rPr lang="en-US" sz="1500" dirty="0"/>
              <a:t> | foreach{</a:t>
            </a:r>
          </a:p>
          <a:p>
            <a:r>
              <a:rPr lang="en-US" sz="1500" dirty="0"/>
              <a:t>$</a:t>
            </a:r>
            <a:r>
              <a:rPr lang="en-US" sz="1500" dirty="0" err="1"/>
              <a:t>subid</a:t>
            </a:r>
            <a:r>
              <a:rPr lang="en-US" sz="1500" dirty="0"/>
              <a:t> = $_.Id</a:t>
            </a:r>
          </a:p>
          <a:p>
            <a:r>
              <a:rPr lang="en-US" sz="1500" dirty="0"/>
              <a:t>Set-</a:t>
            </a:r>
            <a:r>
              <a:rPr lang="en-US" sz="1500" dirty="0" err="1"/>
              <a:t>AzureRmSecurityWorkspaceSetting</a:t>
            </a:r>
            <a:r>
              <a:rPr lang="en-US" sz="1500" dirty="0"/>
              <a:t> -Name default -Scope "/subscriptions/$</a:t>
            </a:r>
            <a:r>
              <a:rPr lang="en-US" sz="1500" dirty="0" err="1"/>
              <a:t>subid</a:t>
            </a:r>
            <a:r>
              <a:rPr lang="en-US" sz="1500" dirty="0"/>
              <a:t>" -</a:t>
            </a:r>
            <a:r>
              <a:rPr lang="en-US" sz="1500" dirty="0" err="1"/>
              <a:t>WorkspaceId</a:t>
            </a:r>
            <a:r>
              <a:rPr lang="en-US" sz="1500" dirty="0"/>
              <a:t> "/subscriptions/</a:t>
            </a:r>
            <a:r>
              <a:rPr lang="en-US" sz="1500" dirty="0">
                <a:solidFill>
                  <a:srgbClr val="FF0000"/>
                </a:solidFill>
              </a:rPr>
              <a:t>&lt;</a:t>
            </a:r>
            <a:r>
              <a:rPr lang="en-US" sz="1500" dirty="0" err="1">
                <a:solidFill>
                  <a:srgbClr val="FF0000"/>
                </a:solidFill>
              </a:rPr>
              <a:t>subscriptionid</a:t>
            </a:r>
            <a:r>
              <a:rPr lang="en-US" sz="1500" dirty="0">
                <a:solidFill>
                  <a:srgbClr val="FF0000"/>
                </a:solidFill>
              </a:rPr>
              <a:t>&gt;</a:t>
            </a:r>
            <a:r>
              <a:rPr lang="en-US" sz="1500" dirty="0"/>
              <a:t>/</a:t>
            </a:r>
            <a:r>
              <a:rPr lang="en-US" sz="1500" dirty="0" err="1"/>
              <a:t>resourcegroups</a:t>
            </a:r>
            <a:r>
              <a:rPr lang="en-US" sz="1500" dirty="0"/>
              <a:t>/</a:t>
            </a:r>
            <a:r>
              <a:rPr lang="en-US" sz="1500" dirty="0">
                <a:solidFill>
                  <a:srgbClr val="FF0000"/>
                </a:solidFill>
              </a:rPr>
              <a:t>&lt;</a:t>
            </a:r>
            <a:r>
              <a:rPr lang="en-US" sz="1500" dirty="0" err="1">
                <a:solidFill>
                  <a:srgbClr val="FF0000"/>
                </a:solidFill>
              </a:rPr>
              <a:t>rgname</a:t>
            </a:r>
            <a:r>
              <a:rPr lang="en-US" sz="1500" dirty="0">
                <a:solidFill>
                  <a:srgbClr val="FF0000"/>
                </a:solidFill>
              </a:rPr>
              <a:t>&gt;</a:t>
            </a:r>
            <a:r>
              <a:rPr lang="en-US" sz="1500" dirty="0"/>
              <a:t>/providers/</a:t>
            </a:r>
            <a:r>
              <a:rPr lang="en-US" sz="1500" dirty="0" err="1"/>
              <a:t>microsoft.operationalinsights</a:t>
            </a:r>
            <a:r>
              <a:rPr lang="en-US" sz="1500" dirty="0"/>
              <a:t>/workspaces</a:t>
            </a:r>
            <a:r>
              <a:rPr lang="en-US" sz="1500" dirty="0">
                <a:solidFill>
                  <a:srgbClr val="FF0000"/>
                </a:solidFill>
              </a:rPr>
              <a:t>/&lt;</a:t>
            </a:r>
            <a:r>
              <a:rPr lang="en-US" sz="1500" dirty="0" err="1">
                <a:solidFill>
                  <a:srgbClr val="FF0000"/>
                </a:solidFill>
              </a:rPr>
              <a:t>workspacename</a:t>
            </a:r>
            <a:r>
              <a:rPr lang="en-US" sz="1500" dirty="0">
                <a:solidFill>
                  <a:srgbClr val="FF0000"/>
                </a:solidFill>
              </a:rPr>
              <a:t>&gt;</a:t>
            </a:r>
            <a:r>
              <a:rPr lang="en-US" sz="1500" dirty="0"/>
              <a:t>"</a:t>
            </a:r>
          </a:p>
          <a:p>
            <a:r>
              <a:rPr lang="en-US" sz="1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0868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197" y="973423"/>
            <a:ext cx="8263890" cy="2816156"/>
          </a:xfrm>
        </p:spPr>
        <p:txBody>
          <a:bodyPr/>
          <a:lstStyle/>
          <a:p>
            <a:r>
              <a:rPr lang="en-US" sz="1500" dirty="0"/>
              <a:t>Get-</a:t>
            </a:r>
            <a:r>
              <a:rPr lang="en-US" sz="1500" dirty="0" err="1"/>
              <a:t>AzureRmSubscription</a:t>
            </a:r>
            <a:r>
              <a:rPr lang="en-US" sz="1500" dirty="0"/>
              <a:t> | foreach{</a:t>
            </a:r>
          </a:p>
          <a:p>
            <a:r>
              <a:rPr lang="en-US" sz="1500" dirty="0"/>
              <a:t>	Set-</a:t>
            </a:r>
            <a:r>
              <a:rPr lang="en-US" sz="1500" dirty="0" err="1"/>
              <a:t>AzureRmSecurityAutoProvisioningSetting</a:t>
            </a:r>
            <a:r>
              <a:rPr lang="en-US" sz="1500" dirty="0"/>
              <a:t> -Name default</a:t>
            </a:r>
          </a:p>
          <a:p>
            <a:r>
              <a:rPr lang="en-US" sz="1500" dirty="0"/>
              <a:t>	Set-</a:t>
            </a:r>
            <a:r>
              <a:rPr lang="en-US" sz="1500" dirty="0" err="1"/>
              <a:t>AzureRmSecurityContact</a:t>
            </a:r>
            <a:r>
              <a:rPr lang="en-US" sz="1500" dirty="0"/>
              <a:t>  -Name "default" -Email “blah@blah.com" -Phone “123-456-7890" -</a:t>
            </a:r>
            <a:r>
              <a:rPr lang="en-US" sz="1500" dirty="0" err="1"/>
              <a:t>AlertAdmin</a:t>
            </a:r>
            <a:r>
              <a:rPr lang="en-US" sz="1500" dirty="0"/>
              <a:t> –</a:t>
            </a:r>
            <a:r>
              <a:rPr lang="en-US" sz="1500" dirty="0" err="1"/>
              <a:t>NotifyOnAlert</a:t>
            </a:r>
            <a:endParaRPr lang="en-US" sz="1500" dirty="0"/>
          </a:p>
          <a:p>
            <a:r>
              <a:rPr lang="en-US" sz="1500" dirty="0"/>
              <a:t>	Set-</a:t>
            </a:r>
            <a:r>
              <a:rPr lang="en-US" sz="1500" dirty="0" err="1"/>
              <a:t>AzureRmSecurityAutoPricingTier</a:t>
            </a:r>
            <a:r>
              <a:rPr lang="en-US" sz="1500" dirty="0"/>
              <a:t> -Name default –</a:t>
            </a:r>
            <a:r>
              <a:rPr lang="en-US" sz="1500" dirty="0" err="1"/>
              <a:t>PricingTier</a:t>
            </a:r>
            <a:r>
              <a:rPr lang="en-US" sz="1500" dirty="0"/>
              <a:t> Standard</a:t>
            </a:r>
          </a:p>
          <a:p>
            <a:r>
              <a:rPr lang="en-US" sz="1500" dirty="0"/>
              <a:t>	$</a:t>
            </a:r>
            <a:r>
              <a:rPr lang="en-US" sz="1500" dirty="0" err="1"/>
              <a:t>subid</a:t>
            </a:r>
            <a:r>
              <a:rPr lang="en-US" sz="1500" dirty="0"/>
              <a:t> = $_.Id</a:t>
            </a:r>
          </a:p>
          <a:p>
            <a:r>
              <a:rPr lang="en-US" sz="1500" dirty="0"/>
              <a:t>	Set-</a:t>
            </a:r>
            <a:r>
              <a:rPr lang="en-US" sz="1500" dirty="0" err="1"/>
              <a:t>AzureRmSecurityWorkspaceSetting</a:t>
            </a:r>
            <a:r>
              <a:rPr lang="en-US" sz="1500" dirty="0"/>
              <a:t> -Name default -Scope "/subscriptions/$</a:t>
            </a:r>
            <a:r>
              <a:rPr lang="en-US" sz="1500" dirty="0" err="1"/>
              <a:t>subid</a:t>
            </a:r>
            <a:r>
              <a:rPr lang="en-US" sz="1500" dirty="0"/>
              <a:t>" -</a:t>
            </a:r>
            <a:r>
              <a:rPr lang="en-US" sz="1500" dirty="0" err="1"/>
              <a:t>WorkspaceId</a:t>
            </a:r>
            <a:r>
              <a:rPr lang="en-US" sz="1500" dirty="0"/>
              <a:t>  "/subscriptions/</a:t>
            </a:r>
            <a:r>
              <a:rPr lang="en-US" sz="1500" dirty="0">
                <a:solidFill>
                  <a:srgbClr val="FF0000"/>
                </a:solidFill>
              </a:rPr>
              <a:t>&lt;</a:t>
            </a:r>
            <a:r>
              <a:rPr lang="en-US" sz="1500" dirty="0" err="1">
                <a:solidFill>
                  <a:srgbClr val="FF0000"/>
                </a:solidFill>
              </a:rPr>
              <a:t>subscriptionid</a:t>
            </a:r>
            <a:r>
              <a:rPr lang="en-US" sz="1500" dirty="0">
                <a:solidFill>
                  <a:srgbClr val="FF0000"/>
                </a:solidFill>
              </a:rPr>
              <a:t>&gt;</a:t>
            </a:r>
            <a:r>
              <a:rPr lang="en-US" sz="1500" dirty="0"/>
              <a:t>/</a:t>
            </a:r>
            <a:r>
              <a:rPr lang="en-US" sz="1500" dirty="0" err="1"/>
              <a:t>resourcegroups</a:t>
            </a:r>
            <a:r>
              <a:rPr lang="en-US" sz="1500" dirty="0"/>
              <a:t>/</a:t>
            </a:r>
            <a:r>
              <a:rPr lang="en-US" sz="1500" dirty="0">
                <a:solidFill>
                  <a:srgbClr val="FF0000"/>
                </a:solidFill>
              </a:rPr>
              <a:t>&lt;</a:t>
            </a:r>
            <a:r>
              <a:rPr lang="en-US" sz="1500" dirty="0" err="1">
                <a:solidFill>
                  <a:srgbClr val="FF0000"/>
                </a:solidFill>
              </a:rPr>
              <a:t>rgname</a:t>
            </a:r>
            <a:r>
              <a:rPr lang="en-US" sz="1500" dirty="0">
                <a:solidFill>
                  <a:srgbClr val="FF0000"/>
                </a:solidFill>
              </a:rPr>
              <a:t>&gt;</a:t>
            </a:r>
            <a:r>
              <a:rPr lang="en-US" sz="1500" dirty="0"/>
              <a:t>/providers/</a:t>
            </a:r>
            <a:r>
              <a:rPr lang="en-US" sz="1500" dirty="0" err="1"/>
              <a:t>microsoft.operationalinsights</a:t>
            </a:r>
            <a:r>
              <a:rPr lang="en-US" sz="1500" dirty="0"/>
              <a:t>/workspaces</a:t>
            </a:r>
            <a:r>
              <a:rPr lang="en-US" sz="1500" dirty="0">
                <a:solidFill>
                  <a:srgbClr val="FF0000"/>
                </a:solidFill>
              </a:rPr>
              <a:t>/&lt;</a:t>
            </a:r>
            <a:r>
              <a:rPr lang="en-US" sz="1500" dirty="0" err="1">
                <a:solidFill>
                  <a:srgbClr val="FF0000"/>
                </a:solidFill>
              </a:rPr>
              <a:t>workspacename</a:t>
            </a:r>
            <a:r>
              <a:rPr lang="en-US" sz="1500" dirty="0">
                <a:solidFill>
                  <a:srgbClr val="FF0000"/>
                </a:solidFill>
              </a:rPr>
              <a:t>&gt;</a:t>
            </a:r>
            <a:r>
              <a:rPr lang="en-US" sz="1500" dirty="0"/>
              <a:t>"</a:t>
            </a:r>
          </a:p>
          <a:p>
            <a:r>
              <a:rPr lang="en-US" sz="1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66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197" y="1077516"/>
            <a:ext cx="8263890" cy="3790268"/>
          </a:xfrm>
        </p:spPr>
        <p:txBody>
          <a:bodyPr/>
          <a:lstStyle/>
          <a:p>
            <a:r>
              <a:rPr lang="en-US" sz="150" dirty="0"/>
              <a:t>{</a:t>
            </a:r>
          </a:p>
          <a:p>
            <a:r>
              <a:rPr lang="en-US" sz="150" dirty="0"/>
              <a:t>    "$schema": "https://schema.management.azure.com/schemas/2015-01-01/</a:t>
            </a:r>
            <a:r>
              <a:rPr lang="en-US" sz="150" dirty="0" err="1"/>
              <a:t>deploymentTemplate.json</a:t>
            </a:r>
            <a:r>
              <a:rPr lang="en-US" sz="150" dirty="0"/>
              <a:t>#",</a:t>
            </a:r>
          </a:p>
          <a:p>
            <a:r>
              <a:rPr lang="en-US" sz="150" dirty="0"/>
              <a:t>    "</a:t>
            </a:r>
            <a:r>
              <a:rPr lang="en-US" sz="150" dirty="0" err="1"/>
              <a:t>contentVersion</a:t>
            </a:r>
            <a:r>
              <a:rPr lang="en-US" sz="150" dirty="0"/>
              <a:t>": "1.0.0.0",</a:t>
            </a:r>
          </a:p>
          <a:p>
            <a:r>
              <a:rPr lang="en-US" sz="150" dirty="0"/>
              <a:t>    "parameters": {</a:t>
            </a:r>
          </a:p>
          <a:p>
            <a:r>
              <a:rPr lang="en-US" sz="150" dirty="0"/>
              <a:t>        "</a:t>
            </a:r>
            <a:r>
              <a:rPr lang="en-US" sz="150" dirty="0" err="1"/>
              <a:t>autoProvisioning</a:t>
            </a:r>
            <a:r>
              <a:rPr lang="en-US" sz="150" dirty="0"/>
              <a:t>":{</a:t>
            </a:r>
          </a:p>
          <a:p>
            <a:r>
              <a:rPr lang="en-US" sz="150" dirty="0"/>
              <a:t>            "type": "string",</a:t>
            </a:r>
          </a:p>
          <a:p>
            <a:r>
              <a:rPr lang="en-US" sz="150" dirty="0"/>
              <a:t>            "</a:t>
            </a:r>
            <a:r>
              <a:rPr lang="en-US" sz="150" dirty="0" err="1"/>
              <a:t>allowedValues</a:t>
            </a:r>
            <a:r>
              <a:rPr lang="en-US" sz="150" dirty="0"/>
              <a:t>": [</a:t>
            </a:r>
          </a:p>
          <a:p>
            <a:r>
              <a:rPr lang="en-US" sz="150" dirty="0"/>
              <a:t>                "On",</a:t>
            </a:r>
          </a:p>
          <a:p>
            <a:r>
              <a:rPr lang="en-US" sz="150" dirty="0"/>
              <a:t>                "Off"</a:t>
            </a:r>
          </a:p>
          <a:p>
            <a:r>
              <a:rPr lang="en-US" sz="150" dirty="0"/>
              <a:t>            ],</a:t>
            </a:r>
          </a:p>
          <a:p>
            <a:r>
              <a:rPr lang="en-US" sz="150" dirty="0"/>
              <a:t>            "metadata": {</a:t>
            </a:r>
          </a:p>
          <a:p>
            <a:r>
              <a:rPr lang="en-US" sz="150" dirty="0"/>
              <a:t>                "description": "Turn automatic deployment by ASC of the MMA (OMS VM extension) on or off"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},</a:t>
            </a:r>
          </a:p>
          <a:p>
            <a:r>
              <a:rPr lang="en-US" sz="150" dirty="0"/>
              <a:t>        "</a:t>
            </a:r>
            <a:r>
              <a:rPr lang="en-US" sz="150" dirty="0" err="1"/>
              <a:t>workspaceName</a:t>
            </a:r>
            <a:r>
              <a:rPr lang="en-US" sz="150" dirty="0"/>
              <a:t>": {</a:t>
            </a:r>
          </a:p>
          <a:p>
            <a:r>
              <a:rPr lang="en-US" sz="150" dirty="0"/>
              <a:t>            "type": "string",</a:t>
            </a:r>
          </a:p>
          <a:p>
            <a:r>
              <a:rPr lang="en-US" sz="150" dirty="0"/>
              <a:t>            "metadata": {</a:t>
            </a:r>
          </a:p>
          <a:p>
            <a:r>
              <a:rPr lang="en-US" sz="150" dirty="0"/>
              <a:t>                "description": "Specify the name of your custom Log Analytics workspace to collect ASC data."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},</a:t>
            </a:r>
          </a:p>
          <a:p>
            <a:r>
              <a:rPr lang="en-US" sz="150" dirty="0"/>
              <a:t>        "</a:t>
            </a:r>
            <a:r>
              <a:rPr lang="en-US" sz="150" dirty="0" err="1"/>
              <a:t>workspaceSubscriptionId</a:t>
            </a:r>
            <a:r>
              <a:rPr lang="en-US" sz="150" dirty="0"/>
              <a:t>": {</a:t>
            </a:r>
          </a:p>
          <a:p>
            <a:r>
              <a:rPr lang="en-US" sz="150" dirty="0"/>
              <a:t>            "type": "string",</a:t>
            </a:r>
          </a:p>
          <a:p>
            <a:r>
              <a:rPr lang="en-US" sz="150" dirty="0"/>
              <a:t>            "metadata": {</a:t>
            </a:r>
          </a:p>
          <a:p>
            <a:r>
              <a:rPr lang="en-US" sz="150" dirty="0"/>
              <a:t>                "description": "Specify the </a:t>
            </a:r>
            <a:r>
              <a:rPr lang="en-US" sz="150" dirty="0" err="1"/>
              <a:t>subscriptionId</a:t>
            </a:r>
            <a:r>
              <a:rPr lang="en-US" sz="150" dirty="0"/>
              <a:t> where the custom Log Analytics workspace is deployed."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},</a:t>
            </a:r>
          </a:p>
          <a:p>
            <a:r>
              <a:rPr lang="en-US" sz="150" dirty="0"/>
              <a:t>        "</a:t>
            </a:r>
            <a:r>
              <a:rPr lang="en-US" sz="150" dirty="0" err="1"/>
              <a:t>workspaceResourceGroup</a:t>
            </a:r>
            <a:r>
              <a:rPr lang="en-US" sz="150" dirty="0"/>
              <a:t>": {</a:t>
            </a:r>
          </a:p>
          <a:p>
            <a:r>
              <a:rPr lang="en-US" sz="150" dirty="0"/>
              <a:t>            "type": "string",</a:t>
            </a:r>
          </a:p>
          <a:p>
            <a:r>
              <a:rPr lang="en-US" sz="150" dirty="0"/>
              <a:t>            "metadata": {</a:t>
            </a:r>
          </a:p>
          <a:p>
            <a:r>
              <a:rPr lang="en-US" sz="150" dirty="0"/>
              <a:t>                "description": "Specify the resource group where the custom Log Analytics workspace is deployed."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},</a:t>
            </a:r>
          </a:p>
          <a:p>
            <a:r>
              <a:rPr lang="en-US" sz="150" dirty="0"/>
              <a:t>        "</a:t>
            </a:r>
            <a:r>
              <a:rPr lang="en-US" sz="150" dirty="0" err="1"/>
              <a:t>emailSecurityContact</a:t>
            </a:r>
            <a:r>
              <a:rPr lang="en-US" sz="150" dirty="0"/>
              <a:t>":{</a:t>
            </a:r>
          </a:p>
          <a:p>
            <a:r>
              <a:rPr lang="en-US" sz="150" dirty="0"/>
              <a:t>            "type": "string",</a:t>
            </a:r>
          </a:p>
          <a:p>
            <a:r>
              <a:rPr lang="en-US" sz="150" dirty="0"/>
              <a:t>            "metadata": {</a:t>
            </a:r>
          </a:p>
          <a:p>
            <a:r>
              <a:rPr lang="en-US" sz="150" dirty="0"/>
              <a:t>                "description": "email address of the contact, in the form of john@doe.com"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},</a:t>
            </a:r>
          </a:p>
          <a:p>
            <a:r>
              <a:rPr lang="en-US" sz="150" dirty="0"/>
              <a:t>        "</a:t>
            </a:r>
            <a:r>
              <a:rPr lang="en-US" sz="150" dirty="0" err="1"/>
              <a:t>phoneSecurityContact</a:t>
            </a:r>
            <a:r>
              <a:rPr lang="en-US" sz="150" dirty="0"/>
              <a:t>":{</a:t>
            </a:r>
          </a:p>
          <a:p>
            <a:r>
              <a:rPr lang="en-US" sz="150" dirty="0"/>
              <a:t>            "type": "string",</a:t>
            </a:r>
          </a:p>
          <a:p>
            <a:r>
              <a:rPr lang="en-US" sz="150" dirty="0"/>
              <a:t>            "metadata": {</a:t>
            </a:r>
          </a:p>
          <a:p>
            <a:r>
              <a:rPr lang="en-US" sz="150" dirty="0"/>
              <a:t>                "description": "phone number of the Security Contact"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},</a:t>
            </a:r>
          </a:p>
          <a:p>
            <a:r>
              <a:rPr lang="en-US" sz="150" dirty="0"/>
              <a:t>        "</a:t>
            </a:r>
            <a:r>
              <a:rPr lang="en-US" sz="150" dirty="0" err="1"/>
              <a:t>alertNotifications</a:t>
            </a:r>
            <a:r>
              <a:rPr lang="en-US" sz="150" dirty="0"/>
              <a:t>":{</a:t>
            </a:r>
          </a:p>
          <a:p>
            <a:r>
              <a:rPr lang="en-US" sz="150" dirty="0"/>
              <a:t>            "type": "string",</a:t>
            </a:r>
          </a:p>
          <a:p>
            <a:r>
              <a:rPr lang="en-US" sz="150" dirty="0"/>
              <a:t>            "</a:t>
            </a:r>
            <a:r>
              <a:rPr lang="en-US" sz="150" dirty="0" err="1"/>
              <a:t>allowedValues</a:t>
            </a:r>
            <a:r>
              <a:rPr lang="en-US" sz="150" dirty="0"/>
              <a:t>": [</a:t>
            </a:r>
          </a:p>
          <a:p>
            <a:r>
              <a:rPr lang="en-US" sz="150" dirty="0"/>
              <a:t>                "On",</a:t>
            </a:r>
          </a:p>
          <a:p>
            <a:r>
              <a:rPr lang="en-US" sz="150" dirty="0"/>
              <a:t>                "Off"</a:t>
            </a:r>
          </a:p>
          <a:p>
            <a:r>
              <a:rPr lang="en-US" sz="150" dirty="0"/>
              <a:t>            ],</a:t>
            </a:r>
          </a:p>
          <a:p>
            <a:r>
              <a:rPr lang="en-US" sz="150" dirty="0"/>
              <a:t>            "metadata": {</a:t>
            </a:r>
          </a:p>
          <a:p>
            <a:r>
              <a:rPr lang="en-US" sz="150" dirty="0"/>
              <a:t>                "description": "Send alert notifications to Security Contact"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},</a:t>
            </a:r>
          </a:p>
          <a:p>
            <a:r>
              <a:rPr lang="en-US" sz="150" dirty="0"/>
              <a:t>        "</a:t>
            </a:r>
            <a:r>
              <a:rPr lang="en-US" sz="150" dirty="0" err="1"/>
              <a:t>alertsToAdmin</a:t>
            </a:r>
            <a:r>
              <a:rPr lang="en-US" sz="150" dirty="0"/>
              <a:t>":{</a:t>
            </a:r>
          </a:p>
          <a:p>
            <a:r>
              <a:rPr lang="en-US" sz="150" dirty="0"/>
              <a:t>            "type": "string",</a:t>
            </a:r>
          </a:p>
          <a:p>
            <a:r>
              <a:rPr lang="en-US" sz="150" dirty="0"/>
              <a:t>            "</a:t>
            </a:r>
            <a:r>
              <a:rPr lang="en-US" sz="150" dirty="0" err="1"/>
              <a:t>allowedValues</a:t>
            </a:r>
            <a:r>
              <a:rPr lang="en-US" sz="150" dirty="0"/>
              <a:t>": [</a:t>
            </a:r>
          </a:p>
          <a:p>
            <a:r>
              <a:rPr lang="en-US" sz="150" dirty="0"/>
              <a:t>                "On",</a:t>
            </a:r>
          </a:p>
          <a:p>
            <a:r>
              <a:rPr lang="en-US" sz="150" dirty="0"/>
              <a:t>                "Off"</a:t>
            </a:r>
          </a:p>
          <a:p>
            <a:r>
              <a:rPr lang="en-US" sz="150" dirty="0"/>
              <a:t>            ],</a:t>
            </a:r>
          </a:p>
          <a:p>
            <a:r>
              <a:rPr lang="en-US" sz="150" dirty="0"/>
              <a:t>            "metadata": {</a:t>
            </a:r>
          </a:p>
          <a:p>
            <a:r>
              <a:rPr lang="en-US" sz="150" dirty="0"/>
              <a:t>                "description": "Send alert notifications to Admins"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},</a:t>
            </a:r>
          </a:p>
          <a:p>
            <a:r>
              <a:rPr lang="en-US" sz="150" dirty="0"/>
              <a:t>        "</a:t>
            </a:r>
            <a:r>
              <a:rPr lang="en-US" sz="150" dirty="0" err="1"/>
              <a:t>securitySettings</a:t>
            </a:r>
            <a:r>
              <a:rPr lang="en-US" sz="150" dirty="0"/>
              <a:t>": {</a:t>
            </a:r>
          </a:p>
          <a:p>
            <a:r>
              <a:rPr lang="en-US" sz="150" dirty="0"/>
              <a:t>            "type": "string",</a:t>
            </a:r>
          </a:p>
          <a:p>
            <a:r>
              <a:rPr lang="en-US" sz="150" dirty="0"/>
              <a:t>            "</a:t>
            </a:r>
            <a:r>
              <a:rPr lang="en-US" sz="150" dirty="0" err="1"/>
              <a:t>allowedValues</a:t>
            </a:r>
            <a:r>
              <a:rPr lang="en-US" sz="150" dirty="0"/>
              <a:t>": [</a:t>
            </a:r>
          </a:p>
          <a:p>
            <a:r>
              <a:rPr lang="en-US" sz="150" dirty="0"/>
              <a:t>                "On",</a:t>
            </a:r>
          </a:p>
          <a:p>
            <a:r>
              <a:rPr lang="en-US" sz="150" dirty="0"/>
              <a:t>                "Off"</a:t>
            </a:r>
          </a:p>
          <a:p>
            <a:r>
              <a:rPr lang="en-US" sz="150" dirty="0"/>
              <a:t>            ],</a:t>
            </a:r>
          </a:p>
          <a:p>
            <a:r>
              <a:rPr lang="en-US" sz="150" dirty="0"/>
              <a:t>            "metadata": {</a:t>
            </a:r>
          </a:p>
          <a:p>
            <a:r>
              <a:rPr lang="en-US" sz="150" dirty="0"/>
              <a:t>                "description": "Turn security policy settings On or Off."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</a:t>
            </a:r>
          </a:p>
          <a:p>
            <a:r>
              <a:rPr lang="en-US" sz="150" dirty="0"/>
              <a:t>    },</a:t>
            </a:r>
          </a:p>
          <a:p>
            <a:r>
              <a:rPr lang="en-US" sz="150" dirty="0"/>
              <a:t>    "variables": {},</a:t>
            </a:r>
          </a:p>
          <a:p>
            <a:r>
              <a:rPr lang="en-US" sz="150" dirty="0"/>
              <a:t>    "resources": [</a:t>
            </a:r>
          </a:p>
          <a:p>
            <a:r>
              <a:rPr lang="en-US" sz="150" dirty="0"/>
              <a:t>        {</a:t>
            </a:r>
          </a:p>
          <a:p>
            <a:r>
              <a:rPr lang="en-US" sz="150" dirty="0"/>
              <a:t>            "type": "</a:t>
            </a:r>
            <a:r>
              <a:rPr lang="en-US" sz="150" dirty="0" err="1"/>
              <a:t>Microsoft.Security</a:t>
            </a:r>
            <a:r>
              <a:rPr lang="en-US" sz="150" dirty="0"/>
              <a:t>/</a:t>
            </a:r>
            <a:r>
              <a:rPr lang="en-US" sz="150" dirty="0" err="1"/>
              <a:t>autoProvisioningSettings</a:t>
            </a:r>
            <a:r>
              <a:rPr lang="en-US" sz="150" dirty="0"/>
              <a:t>",</a:t>
            </a:r>
          </a:p>
          <a:p>
            <a:r>
              <a:rPr lang="en-US" sz="150" dirty="0"/>
              <a:t>            "name": "default",</a:t>
            </a:r>
          </a:p>
          <a:p>
            <a:r>
              <a:rPr lang="en-US" sz="150" dirty="0"/>
              <a:t>            "</a:t>
            </a:r>
            <a:r>
              <a:rPr lang="en-US" sz="150" dirty="0" err="1"/>
              <a:t>apiVersion</a:t>
            </a:r>
            <a:r>
              <a:rPr lang="en-US" sz="150" dirty="0"/>
              <a:t>": "2017-08-01-preview",</a:t>
            </a:r>
          </a:p>
          <a:p>
            <a:r>
              <a:rPr lang="en-US" sz="150" dirty="0"/>
              <a:t>            "properties":{</a:t>
            </a:r>
          </a:p>
          <a:p>
            <a:r>
              <a:rPr lang="en-US" sz="150" dirty="0"/>
              <a:t>                "</a:t>
            </a:r>
            <a:r>
              <a:rPr lang="en-US" sz="150" dirty="0" err="1"/>
              <a:t>autoProvision</a:t>
            </a:r>
            <a:r>
              <a:rPr lang="en-US" sz="150" dirty="0"/>
              <a:t>": "[parameters('</a:t>
            </a:r>
            <a:r>
              <a:rPr lang="en-US" sz="150" dirty="0" err="1"/>
              <a:t>autoProvisioning</a:t>
            </a:r>
            <a:r>
              <a:rPr lang="en-US" sz="150" dirty="0"/>
              <a:t>')]"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},</a:t>
            </a:r>
          </a:p>
          <a:p>
            <a:r>
              <a:rPr lang="en-US" sz="150" dirty="0"/>
              <a:t>        {</a:t>
            </a:r>
          </a:p>
          <a:p>
            <a:r>
              <a:rPr lang="en-US" sz="150" dirty="0"/>
              <a:t>            "type": "</a:t>
            </a:r>
            <a:r>
              <a:rPr lang="en-US" sz="150" dirty="0" err="1"/>
              <a:t>Microsoft.Security</a:t>
            </a:r>
            <a:r>
              <a:rPr lang="en-US" sz="150" dirty="0"/>
              <a:t>/</a:t>
            </a:r>
            <a:r>
              <a:rPr lang="en-US" sz="150" dirty="0" err="1"/>
              <a:t>workspaceSettings</a:t>
            </a:r>
            <a:r>
              <a:rPr lang="en-US" sz="150" dirty="0"/>
              <a:t>",</a:t>
            </a:r>
          </a:p>
          <a:p>
            <a:r>
              <a:rPr lang="en-US" sz="150" dirty="0"/>
              <a:t>            "</a:t>
            </a:r>
            <a:r>
              <a:rPr lang="en-US" sz="150" dirty="0" err="1"/>
              <a:t>apiVersion</a:t>
            </a:r>
            <a:r>
              <a:rPr lang="en-US" sz="150" dirty="0"/>
              <a:t>": "2017-08-01-preview",</a:t>
            </a:r>
          </a:p>
          <a:p>
            <a:r>
              <a:rPr lang="en-US" sz="150" dirty="0"/>
              <a:t>            "name": "default",</a:t>
            </a:r>
          </a:p>
          <a:p>
            <a:r>
              <a:rPr lang="en-US" sz="150" dirty="0"/>
              <a:t>            "properties": {</a:t>
            </a:r>
          </a:p>
          <a:p>
            <a:r>
              <a:rPr lang="en-US" sz="150" dirty="0"/>
              <a:t>                "</a:t>
            </a:r>
            <a:r>
              <a:rPr lang="en-US" sz="150" dirty="0" err="1"/>
              <a:t>workspaceId</a:t>
            </a:r>
            <a:r>
              <a:rPr lang="en-US" sz="150" dirty="0"/>
              <a:t>": "[</a:t>
            </a:r>
            <a:r>
              <a:rPr lang="en-US" sz="150" dirty="0" err="1"/>
              <a:t>concat</a:t>
            </a:r>
            <a:r>
              <a:rPr lang="en-US" sz="150" dirty="0"/>
              <a:t>('/subscriptions/', parameters('</a:t>
            </a:r>
            <a:r>
              <a:rPr lang="en-US" sz="150" dirty="0" err="1"/>
              <a:t>workspaceSubscriptionId</a:t>
            </a:r>
            <a:r>
              <a:rPr lang="en-US" sz="150" dirty="0"/>
              <a:t>'), '/</a:t>
            </a:r>
            <a:r>
              <a:rPr lang="en-US" sz="150" dirty="0" err="1"/>
              <a:t>resourceGroups</a:t>
            </a:r>
            <a:r>
              <a:rPr lang="en-US" sz="150" dirty="0"/>
              <a:t>/', parameters('</a:t>
            </a:r>
            <a:r>
              <a:rPr lang="en-US" sz="150" dirty="0" err="1"/>
              <a:t>workspaceResourceGroup</a:t>
            </a:r>
            <a:r>
              <a:rPr lang="en-US" sz="150" dirty="0"/>
              <a:t>'), '/providers/</a:t>
            </a:r>
            <a:r>
              <a:rPr lang="en-US" sz="150" dirty="0" err="1"/>
              <a:t>Microsoft.OperationalInsights</a:t>
            </a:r>
            <a:r>
              <a:rPr lang="en-US" sz="150" dirty="0"/>
              <a:t>/workspaces/', parameters('</a:t>
            </a:r>
            <a:r>
              <a:rPr lang="en-US" sz="150" dirty="0" err="1"/>
              <a:t>workspaceName</a:t>
            </a:r>
            <a:r>
              <a:rPr lang="en-US" sz="150" dirty="0"/>
              <a:t>'))]",</a:t>
            </a:r>
          </a:p>
          <a:p>
            <a:r>
              <a:rPr lang="en-US" sz="150" dirty="0"/>
              <a:t>                "scope": "[subscription().id]"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},</a:t>
            </a:r>
          </a:p>
          <a:p>
            <a:r>
              <a:rPr lang="en-US" sz="150" dirty="0"/>
              <a:t>        {</a:t>
            </a:r>
          </a:p>
          <a:p>
            <a:r>
              <a:rPr lang="en-US" sz="150" dirty="0"/>
              <a:t>            "type": "</a:t>
            </a:r>
            <a:r>
              <a:rPr lang="en-US" sz="150" dirty="0" err="1"/>
              <a:t>Microsoft.Security</a:t>
            </a:r>
            <a:r>
              <a:rPr lang="en-US" sz="150" dirty="0"/>
              <a:t>/</a:t>
            </a:r>
            <a:r>
              <a:rPr lang="en-US" sz="150" dirty="0" err="1"/>
              <a:t>securityContacts</a:t>
            </a:r>
            <a:r>
              <a:rPr lang="en-US" sz="150" dirty="0"/>
              <a:t>",</a:t>
            </a:r>
          </a:p>
          <a:p>
            <a:r>
              <a:rPr lang="en-US" sz="150" dirty="0"/>
              <a:t>            "name": "default1",</a:t>
            </a:r>
          </a:p>
          <a:p>
            <a:r>
              <a:rPr lang="en-US" sz="150" dirty="0"/>
              <a:t>            "</a:t>
            </a:r>
            <a:r>
              <a:rPr lang="en-US" sz="150" dirty="0" err="1"/>
              <a:t>apiVersion</a:t>
            </a:r>
            <a:r>
              <a:rPr lang="en-US" sz="150" dirty="0"/>
              <a:t>": "2017-08-01-preview",</a:t>
            </a:r>
          </a:p>
          <a:p>
            <a:r>
              <a:rPr lang="en-US" sz="150" dirty="0"/>
              <a:t>            "properties":{</a:t>
            </a:r>
          </a:p>
          <a:p>
            <a:r>
              <a:rPr lang="en-US" sz="150" dirty="0"/>
              <a:t>            "email": "[parameters('</a:t>
            </a:r>
            <a:r>
              <a:rPr lang="en-US" sz="150" dirty="0" err="1"/>
              <a:t>emailSecurityContact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"phone": "[parameters('</a:t>
            </a:r>
            <a:r>
              <a:rPr lang="en-US" sz="150" dirty="0" err="1"/>
              <a:t>phoneSecurityContact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"</a:t>
            </a:r>
            <a:r>
              <a:rPr lang="en-US" sz="150" dirty="0" err="1"/>
              <a:t>alertNotifications</a:t>
            </a:r>
            <a:r>
              <a:rPr lang="en-US" sz="150" dirty="0"/>
              <a:t>": "[parameters('</a:t>
            </a:r>
            <a:r>
              <a:rPr lang="en-US" sz="150" dirty="0" err="1"/>
              <a:t>alertNotifications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"</a:t>
            </a:r>
            <a:r>
              <a:rPr lang="en-US" sz="150" dirty="0" err="1"/>
              <a:t>alertsToAdmins</a:t>
            </a:r>
            <a:r>
              <a:rPr lang="en-US" sz="150" dirty="0"/>
              <a:t>": "[parameters('</a:t>
            </a:r>
            <a:r>
              <a:rPr lang="en-US" sz="150" dirty="0" err="1"/>
              <a:t>alertsToAdmin</a:t>
            </a:r>
            <a:r>
              <a:rPr lang="en-US" sz="150" dirty="0"/>
              <a:t>')]"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},</a:t>
            </a:r>
          </a:p>
          <a:p>
            <a:r>
              <a:rPr lang="en-US" sz="150" dirty="0"/>
              <a:t>        {</a:t>
            </a:r>
          </a:p>
          <a:p>
            <a:r>
              <a:rPr lang="en-US" sz="150" dirty="0"/>
              <a:t>            "type": "</a:t>
            </a:r>
            <a:r>
              <a:rPr lang="en-US" sz="150" dirty="0" err="1"/>
              <a:t>Microsoft.Security</a:t>
            </a:r>
            <a:r>
              <a:rPr lang="en-US" sz="150" dirty="0"/>
              <a:t>/policies",</a:t>
            </a:r>
          </a:p>
          <a:p>
            <a:r>
              <a:rPr lang="en-US" sz="150" dirty="0"/>
              <a:t>            "</a:t>
            </a:r>
            <a:r>
              <a:rPr lang="en-US" sz="150" dirty="0" err="1"/>
              <a:t>apiVersion</a:t>
            </a:r>
            <a:r>
              <a:rPr lang="en-US" sz="150" dirty="0"/>
              <a:t>": "2015-06-01-preview",</a:t>
            </a:r>
          </a:p>
          <a:p>
            <a:r>
              <a:rPr lang="en-US" sz="150" dirty="0"/>
              <a:t>            "name": "default",</a:t>
            </a:r>
          </a:p>
          <a:p>
            <a:r>
              <a:rPr lang="en-US" sz="150" dirty="0"/>
              <a:t>            "properties": {</a:t>
            </a:r>
          </a:p>
          <a:p>
            <a:r>
              <a:rPr lang="en-US" sz="150" dirty="0"/>
              <a:t>                "</a:t>
            </a:r>
            <a:r>
              <a:rPr lang="en-US" sz="150" dirty="0" err="1"/>
              <a:t>policyLevel</a:t>
            </a:r>
            <a:r>
              <a:rPr lang="en-US" sz="150" dirty="0"/>
              <a:t>": "Subscription",</a:t>
            </a:r>
          </a:p>
          <a:p>
            <a:r>
              <a:rPr lang="en-US" sz="150" dirty="0"/>
              <a:t>                "name": "default",</a:t>
            </a:r>
          </a:p>
          <a:p>
            <a:r>
              <a:rPr lang="en-US" sz="150" dirty="0"/>
              <a:t>                "unique": "Off",</a:t>
            </a:r>
          </a:p>
          <a:p>
            <a:r>
              <a:rPr lang="en-US" sz="150" dirty="0"/>
              <a:t>                "</a:t>
            </a:r>
            <a:r>
              <a:rPr lang="en-US" sz="150" dirty="0" err="1"/>
              <a:t>logCollection</a:t>
            </a:r>
            <a:r>
              <a:rPr lang="en-US" sz="150" dirty="0"/>
              <a:t>": "Off",</a:t>
            </a:r>
          </a:p>
          <a:p>
            <a:r>
              <a:rPr lang="en-US" sz="150" dirty="0"/>
              <a:t>                "recommendations": {</a:t>
            </a:r>
          </a:p>
          <a:p>
            <a:r>
              <a:rPr lang="en-US" sz="150" dirty="0"/>
              <a:t>                    "patch":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"baseline":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"antimalware":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</a:t>
            </a:r>
            <a:r>
              <a:rPr lang="en-US" sz="150" dirty="0" err="1"/>
              <a:t>diskEncryption</a:t>
            </a:r>
            <a:r>
              <a:rPr lang="en-US" sz="150" dirty="0"/>
              <a:t>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</a:t>
            </a:r>
            <a:r>
              <a:rPr lang="en-US" sz="150" dirty="0" err="1"/>
              <a:t>acls</a:t>
            </a:r>
            <a:r>
              <a:rPr lang="en-US" sz="150" dirty="0"/>
              <a:t>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</a:t>
            </a:r>
            <a:r>
              <a:rPr lang="en-US" sz="150" dirty="0" err="1"/>
              <a:t>nsgs</a:t>
            </a:r>
            <a:r>
              <a:rPr lang="en-US" sz="150" dirty="0"/>
              <a:t>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</a:t>
            </a:r>
            <a:r>
              <a:rPr lang="en-US" sz="150" dirty="0" err="1"/>
              <a:t>waf</a:t>
            </a:r>
            <a:r>
              <a:rPr lang="en-US" sz="150" dirty="0"/>
              <a:t>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</a:t>
            </a:r>
            <a:r>
              <a:rPr lang="en-US" sz="150" dirty="0" err="1"/>
              <a:t>sqlAuditing</a:t>
            </a:r>
            <a:r>
              <a:rPr lang="en-US" sz="150" dirty="0"/>
              <a:t>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</a:t>
            </a:r>
            <a:r>
              <a:rPr lang="en-US" sz="150" dirty="0" err="1"/>
              <a:t>sqlTde</a:t>
            </a:r>
            <a:r>
              <a:rPr lang="en-US" sz="150" dirty="0"/>
              <a:t>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</a:t>
            </a:r>
            <a:r>
              <a:rPr lang="en-US" sz="150" dirty="0" err="1"/>
              <a:t>ngfw</a:t>
            </a:r>
            <a:r>
              <a:rPr lang="en-US" sz="150" dirty="0"/>
              <a:t>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</a:t>
            </a:r>
            <a:r>
              <a:rPr lang="en-US" sz="150" dirty="0" err="1"/>
              <a:t>vulnerabilityAssessment</a:t>
            </a:r>
            <a:r>
              <a:rPr lang="en-US" sz="150" dirty="0"/>
              <a:t>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</a:t>
            </a:r>
            <a:r>
              <a:rPr lang="en-US" sz="150" dirty="0" err="1"/>
              <a:t>storageEncryption</a:t>
            </a:r>
            <a:r>
              <a:rPr lang="en-US" sz="150" dirty="0"/>
              <a:t>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')]",</a:t>
            </a:r>
          </a:p>
          <a:p>
            <a:r>
              <a:rPr lang="en-US" sz="150" dirty="0"/>
              <a:t>                    "</a:t>
            </a:r>
            <a:r>
              <a:rPr lang="en-US" sz="150" dirty="0" err="1"/>
              <a:t>jitNetworkAccess</a:t>
            </a:r>
            <a:r>
              <a:rPr lang="en-US" sz="150" dirty="0"/>
              <a:t>": "[parameters('</a:t>
            </a:r>
            <a:r>
              <a:rPr lang="en-US" sz="150" dirty="0" err="1"/>
              <a:t>securitySettings</a:t>
            </a:r>
            <a:r>
              <a:rPr lang="en-US" sz="150" dirty="0"/>
              <a:t>')]"</a:t>
            </a:r>
          </a:p>
          <a:p>
            <a:r>
              <a:rPr lang="en-US" sz="150" dirty="0"/>
              <a:t>                },</a:t>
            </a:r>
          </a:p>
          <a:p>
            <a:r>
              <a:rPr lang="en-US" sz="150" dirty="0"/>
              <a:t>                "</a:t>
            </a:r>
            <a:r>
              <a:rPr lang="en-US" sz="150" dirty="0" err="1"/>
              <a:t>pricingConfiguration</a:t>
            </a:r>
            <a:r>
              <a:rPr lang="en-US" sz="150" dirty="0"/>
              <a:t>": {</a:t>
            </a:r>
          </a:p>
          <a:p>
            <a:r>
              <a:rPr lang="en-US" sz="150" dirty="0"/>
              <a:t>                    "</a:t>
            </a:r>
            <a:r>
              <a:rPr lang="en-US" sz="150" dirty="0" err="1"/>
              <a:t>selectedPricingTier</a:t>
            </a:r>
            <a:r>
              <a:rPr lang="en-US" sz="150" dirty="0"/>
              <a:t>": "Standard"</a:t>
            </a:r>
          </a:p>
          <a:p>
            <a:r>
              <a:rPr lang="en-US" sz="150" dirty="0"/>
              <a:t>                }</a:t>
            </a:r>
          </a:p>
          <a:p>
            <a:r>
              <a:rPr lang="en-US" sz="150" dirty="0"/>
              <a:t>            }</a:t>
            </a:r>
          </a:p>
          <a:p>
            <a:r>
              <a:rPr lang="en-US" sz="150" dirty="0"/>
              <a:t>        }</a:t>
            </a:r>
          </a:p>
          <a:p>
            <a:r>
              <a:rPr lang="en-US" sz="150" dirty="0"/>
              <a:t>    ],</a:t>
            </a:r>
          </a:p>
          <a:p>
            <a:r>
              <a:rPr lang="en-US" sz="150" dirty="0"/>
              <a:t>    "outputs": {}</a:t>
            </a:r>
          </a:p>
          <a:p>
            <a:r>
              <a:rPr lang="en-US" sz="150" dirty="0"/>
              <a:t>}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059A97F-55B9-4445-B04A-F6E4C31526C8}"/>
              </a:ext>
            </a:extLst>
          </p:cNvPr>
          <p:cNvSpPr txBox="1">
            <a:spLocks/>
          </p:cNvSpPr>
          <p:nvPr/>
        </p:nvSpPr>
        <p:spPr>
          <a:xfrm>
            <a:off x="1476020" y="275716"/>
            <a:ext cx="8263890" cy="27048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/>
            <a:endParaRPr lang="en-US" sz="1050" dirty="0">
              <a:gradFill>
                <a:gsLst>
                  <a:gs pos="61049">
                    <a:srgbClr val="1A1A1A"/>
                  </a:gs>
                  <a:gs pos="43000">
                    <a:srgbClr val="1A1A1A"/>
                  </a:gs>
                </a:gsLst>
                <a:lin ang="5400000" scaled="0"/>
              </a:gradFill>
            </a:endParaRP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"$schema": "https://schema.management.azure.com/schemas/2015-01-01/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deploymentTemplate.json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#",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contentVersion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"1.0.0.0",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"parameters":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autoProvisioning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"string",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allowedValues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[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"On",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"Off"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],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"metadata":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"description": "Turn automatic deployment by ASC of the MMA (OMS VM extension) on or off"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workspaceName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"string",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"metadata":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"description": "Specify the name of your custom Log Analytics workspace to collect ASC data."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workspaceSubscriptionId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"string",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"metadata":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"description": "Specify the 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subscriptionId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where the custom Log Analytics workspace is deployed."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workspaceResourceGroup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"string",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"metadata":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"description": "Specify the resource group where the custom Log Analytics workspace is deployed."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emailSecurityContact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"string",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"metadata":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"description": "email address of the contact, in the form of john@doe.com"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phoneSecurityContact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"string",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"metadata":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"description": "phone number of the Security Contact"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alertNotifications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"string",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allowedValues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[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"On",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"Off"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],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"metadata":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"description": "Send alert notifications to Security Contact"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alertsToAdmin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"string",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allowedValues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[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"On",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"Off"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],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"metadata":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"description": "Send alert notifications to Admins"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"string",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allowedValues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[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"On",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"Off"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],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"metadata":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"description": "Turn security policy settings On or Off."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"variables": {},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"resources": [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Microsoft.Security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/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autoProvisioningSettings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"name": "default",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apiVersion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"2017-08-01-preview",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"properties":{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autoProvision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autoProvisioning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Microsoft.Security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/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workspaceSettings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apiVersion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"2017-08-01-preview",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"name": "default",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"properties":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workspaceId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concat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('/subscriptions/', 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workspaceSubscriptionId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'), '/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resourceGroups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/', 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workspaceResourceGroup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'), '/providers/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Microsoft.OperationalInsights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/workspaces/', 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workspaceName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"scope": "[subscription().id]"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Microsoft.Security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/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securityContacts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"name": "default1",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apiVersion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"2017-08-01-preview",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"properties":{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"email":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emailSecurityContact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"phone":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phoneSecurityContact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alertNotifications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alertNotifications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alertsToAdmins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alertsToAdmin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"type":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Microsoft.Security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/policies",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apiVersion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"2015-06-01-preview",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"name": "default",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"properties":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policyLevel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"Subscription",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"name": "default",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"unique": "Off",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logCollection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"Off",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"recommendations":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"patch":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"baseline":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"antimalware":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diskEncryption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acls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nsgs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waf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sqlAuditing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sqlTde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ngfw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vulnerabilityAssessment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storageEncryption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jitNetworkAccess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"[parameters('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securitySettings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')]"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},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pricingConfiguration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{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    "</a:t>
            </a:r>
            <a:r>
              <a:rPr lang="en-US" sz="1050" dirty="0" err="1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selectedPricingTier</a:t>
            </a:r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": "Standard"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    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],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    "outputs": {}</a:t>
            </a:r>
          </a:p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</a:rPr>
              <a:t>}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EEC12CD-9B79-4250-9F69-2DAE85F5437B}"/>
              </a:ext>
            </a:extLst>
          </p:cNvPr>
          <p:cNvSpPr txBox="1">
            <a:spLocks/>
          </p:cNvSpPr>
          <p:nvPr/>
        </p:nvSpPr>
        <p:spPr>
          <a:xfrm>
            <a:off x="440055" y="114133"/>
            <a:ext cx="8263890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1pPr>
            <a:lvl2pPr marL="34655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2pPr>
            <a:lvl3pPr marL="58460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3pPr>
            <a:lvl4pPr marL="8145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4pPr>
            <a:lvl5pPr marL="1050997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ea typeface="+mn-ea"/>
                <a:cs typeface="Consolas" panose="020B0609020204030204" pitchFamily="49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99557"/>
            <a:r>
              <a:rPr lang="en-US" sz="1050" dirty="0">
                <a:gradFill>
                  <a:gsLst>
                    <a:gs pos="61049">
                      <a:srgbClr val="1A1A1A"/>
                    </a:gs>
                    <a:gs pos="43000">
                      <a:srgbClr val="1A1A1A"/>
                    </a:gs>
                  </a:gsLst>
                  <a:lin ang="5400000" scaled="0"/>
                </a:gradFill>
                <a:hlinkClick r:id="rId3"/>
              </a:rPr>
              <a:t>https://github.com/tianderturpijn/ASC/blob/master/ARM/configureASCnewAPI.json</a:t>
            </a:r>
            <a:endParaRPr lang="en-US" sz="1050" dirty="0">
              <a:gradFill>
                <a:gsLst>
                  <a:gs pos="61049">
                    <a:srgbClr val="1A1A1A"/>
                  </a:gs>
                  <a:gs pos="43000">
                    <a:srgbClr val="1A1A1A"/>
                  </a:gs>
                </a:gsLst>
                <a:lin ang="5400000" scaled="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B781C1B-DE54-4611-B846-C61E63A3C515}"/>
              </a:ext>
            </a:extLst>
          </p:cNvPr>
          <p:cNvSpPr/>
          <p:nvPr/>
        </p:nvSpPr>
        <p:spPr>
          <a:xfrm>
            <a:off x="4481711" y="2435271"/>
            <a:ext cx="226344" cy="296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75">
              <a:buClrTx/>
            </a:pPr>
            <a:r>
              <a:rPr lang="en-US" sz="1324" kern="1200" dirty="0">
                <a:latin typeface="Times New Roman" panose="02020603050405020304" pitchFamily="18" charset="0"/>
                <a:ea typeface="+mn-ea"/>
                <a:cs typeface="+mn-cs"/>
              </a:rPr>
              <a:t> </a:t>
            </a:r>
            <a:endParaRPr lang="en-US" sz="1324" kern="1200" dirty="0">
              <a:solidFill>
                <a:srgbClr val="1A1A1A"/>
              </a:solidFill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99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– Management Groups and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197" y="973423"/>
            <a:ext cx="8263890" cy="2077492"/>
          </a:xfrm>
        </p:spPr>
        <p:txBody>
          <a:bodyPr/>
          <a:lstStyle/>
          <a:p>
            <a:r>
              <a:rPr lang="en-US" sz="1500" dirty="0"/>
              <a:t>$root = Get-</a:t>
            </a:r>
            <a:r>
              <a:rPr lang="en-US" sz="1500" dirty="0" err="1"/>
              <a:t>AzureRmManagementGroup</a:t>
            </a:r>
            <a:r>
              <a:rPr lang="en-US" sz="1500" dirty="0"/>
              <a:t> -</a:t>
            </a:r>
            <a:r>
              <a:rPr lang="en-US" sz="1500" dirty="0" err="1"/>
              <a:t>GroupName</a:t>
            </a:r>
            <a:r>
              <a:rPr lang="en-US" sz="1500" dirty="0"/>
              <a:t> root</a:t>
            </a:r>
          </a:p>
          <a:p>
            <a:endParaRPr lang="en-US" sz="1500" dirty="0"/>
          </a:p>
          <a:p>
            <a:r>
              <a:rPr lang="en-US" sz="1500" dirty="0"/>
              <a:t>New-</a:t>
            </a:r>
            <a:r>
              <a:rPr lang="en-US" sz="1500" dirty="0" err="1"/>
              <a:t>AzureRmManagementGroup</a:t>
            </a:r>
            <a:r>
              <a:rPr lang="en-US" sz="1500" dirty="0"/>
              <a:t> -</a:t>
            </a:r>
            <a:r>
              <a:rPr lang="en-US" sz="1500" dirty="0" err="1"/>
              <a:t>GroupName</a:t>
            </a:r>
            <a:r>
              <a:rPr lang="en-US" sz="1500" dirty="0"/>
              <a:t> </a:t>
            </a:r>
            <a:r>
              <a:rPr lang="en-US" sz="1500" dirty="0" err="1"/>
              <a:t>BusApps</a:t>
            </a:r>
            <a:r>
              <a:rPr lang="en-US" sz="1500" dirty="0"/>
              <a:t> -DisplayName "Business Applications" -</a:t>
            </a:r>
            <a:r>
              <a:rPr lang="en-US" sz="1500" dirty="0" err="1"/>
              <a:t>ParentId</a:t>
            </a:r>
            <a:r>
              <a:rPr lang="en-US" sz="1500" dirty="0"/>
              <a:t> $</a:t>
            </a:r>
            <a:r>
              <a:rPr lang="en-US" sz="1500" dirty="0" err="1"/>
              <a:t>root.Id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Get-</a:t>
            </a:r>
            <a:r>
              <a:rPr lang="en-US" sz="1500" dirty="0" err="1"/>
              <a:t>AzureRmSubscription</a:t>
            </a:r>
            <a:r>
              <a:rPr lang="en-US" sz="1500" dirty="0"/>
              <a:t> | New-</a:t>
            </a:r>
            <a:r>
              <a:rPr lang="en-US" sz="1500" dirty="0" err="1"/>
              <a:t>AzureRmManagementGroupSubscription</a:t>
            </a:r>
            <a:r>
              <a:rPr lang="en-US" sz="1500" dirty="0"/>
              <a:t> -</a:t>
            </a:r>
            <a:r>
              <a:rPr lang="en-US" sz="1500" dirty="0" err="1"/>
              <a:t>GroupName</a:t>
            </a:r>
            <a:r>
              <a:rPr lang="en-US" sz="1500" dirty="0"/>
              <a:t> </a:t>
            </a:r>
            <a:r>
              <a:rPr lang="en-US" sz="1500" dirty="0" err="1"/>
              <a:t>BusApps</a:t>
            </a:r>
            <a:endParaRPr lang="en-US" sz="1500" dirty="0"/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34974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– Management Groups and Policy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197" y="973422"/>
            <a:ext cx="8263890" cy="4247317"/>
          </a:xfrm>
        </p:spPr>
        <p:txBody>
          <a:bodyPr/>
          <a:lstStyle/>
          <a:p>
            <a:r>
              <a:rPr lang="en-US" sz="1500" dirty="0"/>
              <a:t>$MG = Get-</a:t>
            </a:r>
            <a:r>
              <a:rPr lang="en-US" sz="1500" dirty="0" err="1"/>
              <a:t>AzureRmManagementGroup</a:t>
            </a:r>
            <a:r>
              <a:rPr lang="en-US" sz="1500" dirty="0"/>
              <a:t> -</a:t>
            </a:r>
            <a:r>
              <a:rPr lang="en-US" sz="1500" dirty="0" err="1"/>
              <a:t>GroupName</a:t>
            </a:r>
            <a:r>
              <a:rPr lang="en-US" sz="1500" dirty="0"/>
              <a:t> </a:t>
            </a:r>
            <a:r>
              <a:rPr lang="en-US" sz="1500" dirty="0" err="1"/>
              <a:t>BusApps</a:t>
            </a:r>
            <a:endParaRPr lang="en-US" sz="1500" dirty="0"/>
          </a:p>
          <a:p>
            <a:r>
              <a:rPr lang="en-US" sz="225" dirty="0"/>
              <a:t>$Settings = @{</a:t>
            </a:r>
          </a:p>
          <a:p>
            <a:r>
              <a:rPr lang="en-US" sz="225" dirty="0"/>
              <a:t>	"</a:t>
            </a:r>
            <a:r>
              <a:rPr lang="en-US" sz="225" dirty="0" err="1"/>
              <a:t>systemUpdatesMonitoringEffect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systemConfigurationsMonitoringEffect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endpointProtectionMonitoringEffect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diskEncryptionMonitoringEffect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networkSecurityGroupsMonitoringEffect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webApplicationFirewallMonitoringEffect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nextGenerationFirewallMonitoringEffect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vulnerabilityAssesmentMonitoringEffect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storageEncryptionMonitoringEffect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jitNetworkAccessMonitoringEffect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adaptiveApplicationControlsMonitoringEffect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sqlAuditingMonitoringEffect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sqlEncryptionMonitoringEffect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diagnosticsLogsInAppServiceMonitoringEffect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encryptionOfAutomationAccountMonitoringEffect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diagnosticsLogsInBatchAccountMonitoringEffect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diagnosticsLogsInBatchAccountRetentionDays</a:t>
            </a:r>
            <a:r>
              <a:rPr lang="en-US" sz="225" dirty="0"/>
              <a:t>" = "365"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metricAlertsInBatchAccountMonitoringEffect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classicComputeVMsMonitoringEffect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classicStorageAccountsMonitoringEffect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diagnosticsLogsInDataLakeAnalyticsMonitoringEffect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diagnosticsLogsInDataLakeAnalyticsRetentionDays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diagnosticsLogsInDataLakeStoreMonitoringEffect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diagnosticsLogsInDataLakeStoreRetentionDays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diagnosticsLogsInEventHubMonitoringEffect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diagnosticsLogsInEventHubRetentionDays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diagnosticsLogsInKeyVaultMonitoringEffect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diagnosticsLogsInKeyVaultRetentionDays</a:t>
            </a:r>
            <a:r>
              <a:rPr lang="en-US" sz="225" dirty="0"/>
              <a:t>" = "365"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diagnosticsLogsInLogicAppsMonitoringEffect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diagnosticsLogsInLogicAppsRetentionDays</a:t>
            </a:r>
            <a:r>
              <a:rPr lang="en-US" sz="225" dirty="0"/>
              <a:t>" = "365"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diagnosticsLogsInRedisCacheMonitoringEffect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diagnosticsLogsInSearchServiceMonitoringEffect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diagnosticsLogsInSearchServiceRetentionDays</a:t>
            </a:r>
            <a:r>
              <a:rPr lang="en-US" sz="225" dirty="0"/>
              <a:t>" = "365"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aadAuthenticationInServiceFabricMonitoringEffect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clusterProtectionLevelInServiceFabricMonitoringEffect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diagnosticsLogsInServiceBusMonitoringEffect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diagnosticsLogsInServiceBusRetentionDays</a:t>
            </a:r>
            <a:r>
              <a:rPr lang="en-US" sz="225" dirty="0"/>
              <a:t>" = "365"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namespaceAuthorizationRulesInServiceBusMonitoringEffect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aadAuthenticationInSqlServerMonitoringEffect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secureTransferToStorageAccountMonitoringEffect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diagnosticsLogsInStreamAnalyticsMonitoringEffect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diagnosticsLogsInStreamAnalyticsRetentionDays</a:t>
            </a:r>
            <a:r>
              <a:rPr lang="en-US" sz="225" dirty="0"/>
              <a:t>" = "365"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useRbacRulesMonitoringEffect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disableUnrestrictedNetworkToStorageAccountMonitoringEffect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diagnosticsLogsInServiceFabricMonitoringEffect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accessRulesInEventHubNamespaceMonitoringEffect</a:t>
            </a:r>
            <a:r>
              <a:rPr lang="en-US" sz="225" dirty="0"/>
              <a:t>" = "Audit"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accessRulesInEventHubMonitoringEffect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sqlDbVulnerabilityAssesmentMonitoringEffect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identityDesignateLessThanOwnersMonitoringEffect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identityDesignateMoreThanOneOwnerMonitoringEffect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identityEnableMFAForOwnerPermissionsMonitoringEffect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identityEnableMFAForWritePermissionsMonitoringEffect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identityEnableMFAForReadPermissionsMonitoringEffect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"identityRemoveDeprecatedAccountWithOwnerPermissionsMonitoringEffect"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</a:t>
            </a:r>
            <a:r>
              <a:rPr lang="en-US" sz="225" dirty="0" err="1"/>
              <a:t>identityRemoveDeprecatedAccountMonitoringEffect</a:t>
            </a:r>
            <a:r>
              <a:rPr lang="en-US" sz="225" dirty="0"/>
              <a:t>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"identityRemoveExternalAccountWithOwnerPermissionsMonitoringEffect"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"identityRemoveExternalAccountWithWritePermissionsMonitoringEffect"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	"identityRemoveExternalAccountWithReadPermissionsMonitoringEffect" = "</a:t>
            </a:r>
            <a:r>
              <a:rPr lang="en-US" sz="225" dirty="0" err="1"/>
              <a:t>AuditIfNotExists</a:t>
            </a:r>
            <a:r>
              <a:rPr lang="en-US" sz="225" dirty="0"/>
              <a:t>"</a:t>
            </a:r>
          </a:p>
          <a:p>
            <a:r>
              <a:rPr lang="en-US" sz="225" dirty="0"/>
              <a:t>}</a:t>
            </a:r>
          </a:p>
          <a:p>
            <a:r>
              <a:rPr lang="en-US" sz="1500" dirty="0"/>
              <a:t>$</a:t>
            </a:r>
            <a:r>
              <a:rPr lang="en-US" sz="1500" dirty="0" err="1"/>
              <a:t>ASCPolicy</a:t>
            </a:r>
            <a:r>
              <a:rPr lang="en-US" sz="1500" dirty="0"/>
              <a:t> = Get-</a:t>
            </a:r>
            <a:r>
              <a:rPr lang="en-US" sz="1500" dirty="0" err="1"/>
              <a:t>AzureRmPolicySetDefinition</a:t>
            </a:r>
            <a:r>
              <a:rPr lang="en-US" sz="1500" dirty="0"/>
              <a:t> | where {$_.</a:t>
            </a:r>
            <a:r>
              <a:rPr lang="en-US" sz="1500" dirty="0" err="1"/>
              <a:t>Properties.Displayname</a:t>
            </a:r>
            <a:r>
              <a:rPr lang="en-US" sz="1500" dirty="0"/>
              <a:t> -eq "[Preview]: Enable Monitoring in Azure Security Center"}</a:t>
            </a:r>
          </a:p>
          <a:p>
            <a:r>
              <a:rPr lang="en-US" sz="1500" dirty="0"/>
              <a:t>New-</a:t>
            </a:r>
            <a:r>
              <a:rPr lang="en-US" sz="1500" dirty="0" err="1"/>
              <a:t>AzureRmPolicyAssignment</a:t>
            </a:r>
            <a:r>
              <a:rPr lang="en-US" sz="1500" dirty="0"/>
              <a:t> -Name "</a:t>
            </a:r>
            <a:r>
              <a:rPr lang="en-US" sz="1500" dirty="0" err="1"/>
              <a:t>EnableASC</a:t>
            </a:r>
            <a:r>
              <a:rPr lang="en-US" sz="1500" dirty="0"/>
              <a:t>" -DisplayName "Enable Azure Security Center" -Scope $</a:t>
            </a:r>
            <a:r>
              <a:rPr lang="en-US" sz="1500" dirty="0" err="1"/>
              <a:t>MG.Id</a:t>
            </a:r>
            <a:r>
              <a:rPr lang="en-US" sz="1500" dirty="0"/>
              <a:t> -</a:t>
            </a:r>
            <a:r>
              <a:rPr lang="en-US" sz="1500" dirty="0" err="1"/>
              <a:t>PolicySetDefinition</a:t>
            </a:r>
            <a:r>
              <a:rPr lang="en-US" sz="1500" dirty="0"/>
              <a:t> $</a:t>
            </a:r>
            <a:r>
              <a:rPr lang="en-US" sz="1500" dirty="0" err="1"/>
              <a:t>ASCPolicy</a:t>
            </a:r>
            <a:r>
              <a:rPr lang="en-US" sz="1500" dirty="0"/>
              <a:t> -</a:t>
            </a:r>
            <a:r>
              <a:rPr lang="en-US" sz="1500" dirty="0" err="1"/>
              <a:t>PolicyParameterObject</a:t>
            </a:r>
            <a:r>
              <a:rPr lang="en-US" sz="1500" dirty="0"/>
              <a:t> $Settings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4405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1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2" end="6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197" y="973423"/>
            <a:ext cx="8263890" cy="18697426"/>
          </a:xfrm>
        </p:spPr>
        <p:txBody>
          <a:bodyPr/>
          <a:lstStyle/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$Settings = @{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systemUpdatesMonitoringEffect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systemConfigurationsMonitoringEffect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endpointProtectionMonitoringEffect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diskEncryptionMonitoringEffect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networkSecurityGroupsMonitoringEffect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webApplicationFirewallMonitoringEffect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nextGenerationFirewallMonitoringEffect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vulnerabilityAssesmentMonitoringEffect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storageEncryptionMonitoringEffect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jitNetworkAccessMonitoringEffect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adaptiveApplicationControlsMonitoringEffect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sqlAuditingMonitoringEffect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sqlEncryptionMonitoringEffect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diagnosticsLogsInAppServiceMonitoringEffect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encryptionOfAutomationAccountMonitoringEffect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diagnosticsLogsInBatchAccountMonitoringEffect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diagnosticsLogsInBatchAccountRetentionDays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metricAlertsInBatchAccountMonitoringEffect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classicComputeVMsMonitoringEffect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classicStorageAccountsMonitoringEffect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diagnosticsLogsInDataLakeAnalyticsMonitoringEffect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diagnosticsLogsInDataLakeAnalyticsRetentionDays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diagnosticsLogsInDataLakeStoreMonitoringEffect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diagnosticsLogsInDataLakeStoreRetentionDays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diagnosticsLogsInEventHubMonitoringEffect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diagnosticsLogsInEventHubRetentionDays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diagnosticsLogsInKeyVaultMonitoringEffect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diagnosticsLogsInKeyVaultRetentionDays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diagnosticsLogsInLogicAppsMonitoringEffect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diagnosticsLogsInLogicAppsRetentionDays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diagnosticsLogsInRedisCacheMonitoringEffect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diagnosticsLogsInSearchServiceMonitoringEffect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diagnosticsLogsInSearchServiceRetentionDays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aadAuthenticationInServiceFabricMonitoringEffect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clusterProtectionLevelInServiceFabricMonitoringEffect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diagnosticsLogsInServiceBusMonitoringEffect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diagnosticsLogsInServiceBusRetentionDays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namespaceAuthorizationRulesInServiceBusMonitoringEffect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aadAuthenticationInSqlServerMonitoringEffect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secureTransferToStorageAccountMonitoringEffect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diagnosticsLogsInStreamAnalyticsMonitoringEffect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diagnosticsLogsInStreamAnalyticsRetentionDays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"365"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useRbacRulesMonitoringEffect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disableUnrestrictedNetworkToStorageAccountMonitoringEffect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diagnosticsLogsInServiceFabricMonitoringEffect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accessRulesInEventHubNamespaceMonitoringEffect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"Audit"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accessRulesInEventHubMonitoringEffect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sqlDbVulnerabilityAssesmentMonitoringEffect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identityDesignateLessThanOwnersMonitoringEffect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identityDesignateMoreThanOneOwnerMonitoringEffect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identityEnableMFAForOwnerPermissionsMonitoringEffect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identityEnableMFAForWritePermissionsMonitoringEffect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identityEnableMFAForReadPermissionsMonitoringEffect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"identityRemoveDeprecatedAccountWithOwnerPermissionsMonitoringEffect"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identityRemoveDeprecatedAccountMonitoringEffect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"identityRemoveExternalAccountWithOwnerPermissionsMonitoringEffect"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"identityRemoveExternalAccountWithWritePermissionsMonitoringEffect"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	"identityRemoveExternalAccountWithReadPermissionsMonitoringEffect" = "</a:t>
            </a:r>
            <a:r>
              <a:rPr lang="en-US" sz="15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AuditIfNotExists</a:t>
            </a:r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"</a:t>
            </a:r>
          </a:p>
          <a:p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}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2445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32011" y="188258"/>
            <a:ext cx="5796900" cy="641678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dirty="0">
                <a:solidFill>
                  <a:schemeClr val="tx1"/>
                </a:solidFill>
              </a:rPr>
              <a:t>Topics</a:t>
            </a:r>
            <a:endParaRPr sz="2800" b="0" dirty="0">
              <a:solidFill>
                <a:schemeClr val="tx1"/>
              </a:solidFill>
            </a:endParaRPr>
          </a:p>
        </p:txBody>
      </p:sp>
      <p:sp>
        <p:nvSpPr>
          <p:cNvPr id="4" name="Google Shape;82;p15">
            <a:extLst>
              <a:ext uri="{FF2B5EF4-FFF2-40B4-BE49-F238E27FC236}">
                <a16:creationId xmlns:a16="http://schemas.microsoft.com/office/drawing/2014/main" id="{FF1424E5-6E97-4F91-BD65-AC1D2A0F2CEF}"/>
              </a:ext>
            </a:extLst>
          </p:cNvPr>
          <p:cNvSpPr txBox="1">
            <a:spLocks/>
          </p:cNvSpPr>
          <p:nvPr/>
        </p:nvSpPr>
        <p:spPr>
          <a:xfrm>
            <a:off x="558762" y="1239148"/>
            <a:ext cx="7652907" cy="2697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None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>
              <a:buClr>
                <a:schemeClr val="accent1">
                  <a:lumMod val="50000"/>
                </a:schemeClr>
              </a:buCl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A couple of important things</a:t>
            </a:r>
          </a:p>
          <a:p>
            <a:pPr>
              <a:buClr>
                <a:schemeClr val="accent1">
                  <a:lumMod val="50000"/>
                </a:schemeClr>
              </a:buCl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Threat management in Azure</a:t>
            </a:r>
          </a:p>
          <a:p>
            <a:pPr>
              <a:buClr>
                <a:schemeClr val="accent1">
                  <a:lumMod val="50000"/>
                </a:schemeClr>
              </a:buClr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en-US" dirty="0">
                <a:solidFill>
                  <a:schemeClr val="tx1"/>
                </a:solidFill>
              </a:rPr>
              <a:t>Investigations &amp; hunting</a:t>
            </a:r>
          </a:p>
          <a:p>
            <a:pPr marL="76200" indent="0">
              <a:buClr>
                <a:schemeClr val="accent1">
                  <a:lumMod val="50000"/>
                </a:schemeClr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76200" indent="0">
              <a:buClr>
                <a:schemeClr val="accent1">
                  <a:lumMod val="50000"/>
                </a:schemeClr>
              </a:buClr>
            </a:pPr>
            <a:endParaRPr lang="en-US" dirty="0">
              <a:solidFill>
                <a:schemeClr val="tx1"/>
              </a:solidFill>
            </a:endParaRPr>
          </a:p>
          <a:p>
            <a:pPr marL="76200" indent="0">
              <a:buClr>
                <a:schemeClr val="accent1">
                  <a:lumMod val="50000"/>
                </a:schemeClr>
              </a:buClr>
            </a:pPr>
            <a:r>
              <a:rPr lang="en-US" sz="2000" i="1" dirty="0">
                <a:solidFill>
                  <a:schemeClr val="tx1"/>
                </a:solidFill>
              </a:rPr>
              <a:t>*Great PowerShell scripts for ASC at the end of this deck!</a:t>
            </a:r>
          </a:p>
          <a:p>
            <a:pPr marL="533400" lvl="1" indent="0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phic 4" descr="Footprints">
            <a:extLst>
              <a:ext uri="{FF2B5EF4-FFF2-40B4-BE49-F238E27FC236}">
                <a16:creationId xmlns:a16="http://schemas.microsoft.com/office/drawing/2014/main" id="{639514CD-D87F-498C-8337-A08DFF8406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4205293"/>
            <a:ext cx="394447" cy="394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Graphic 5" descr="Footprints">
            <a:extLst>
              <a:ext uri="{FF2B5EF4-FFF2-40B4-BE49-F238E27FC236}">
                <a16:creationId xmlns:a16="http://schemas.microsoft.com/office/drawing/2014/main" id="{6ACC4210-63CA-435A-89AA-468220DEC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3739128"/>
            <a:ext cx="394447" cy="394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raphic 6" descr="Footprints">
            <a:extLst>
              <a:ext uri="{FF2B5EF4-FFF2-40B4-BE49-F238E27FC236}">
                <a16:creationId xmlns:a16="http://schemas.microsoft.com/office/drawing/2014/main" id="{4C58ED8D-8247-4154-BBFD-B06CEC648C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7929" y="3272963"/>
            <a:ext cx="394447" cy="394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raphic 7" descr="Footprints">
            <a:extLst>
              <a:ext uri="{FF2B5EF4-FFF2-40B4-BE49-F238E27FC236}">
                <a16:creationId xmlns:a16="http://schemas.microsoft.com/office/drawing/2014/main" id="{46C2D7F4-49B9-4AD2-B0DF-9536614D82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806798"/>
            <a:ext cx="394447" cy="394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 descr="Footprints">
            <a:extLst>
              <a:ext uri="{FF2B5EF4-FFF2-40B4-BE49-F238E27FC236}">
                <a16:creationId xmlns:a16="http://schemas.microsoft.com/office/drawing/2014/main" id="{67BF0C86-57B7-42C2-B88B-89FCFCE8F9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336702"/>
            <a:ext cx="394447" cy="3944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276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6;p27">
            <a:extLst>
              <a:ext uri="{FF2B5EF4-FFF2-40B4-BE49-F238E27FC236}">
                <a16:creationId xmlns:a16="http://schemas.microsoft.com/office/drawing/2014/main" id="{E6814B45-3B94-4412-91B2-BB62CE8D7F30}"/>
              </a:ext>
            </a:extLst>
          </p:cNvPr>
          <p:cNvSpPr txBox="1">
            <a:spLocks/>
          </p:cNvSpPr>
          <p:nvPr/>
        </p:nvSpPr>
        <p:spPr>
          <a:xfrm>
            <a:off x="411479" y="145015"/>
            <a:ext cx="6212541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Titillium Web" panose="020B0604020202020204" charset="0"/>
              </a:rPr>
              <a:t>AZURE SECURITY CENTER (ASC)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29DE1-0351-4053-84BE-31509B897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95" y="76272"/>
            <a:ext cx="1358098" cy="1358098"/>
          </a:xfrm>
          <a:prstGeom prst="rect">
            <a:avLst/>
          </a:prstGeom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DBBAE04-9521-4DF4-81FF-F650BF5B4B7C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8019728" cy="258532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Titillium Web" panose="020B0604020202020204" charset="0"/>
              </a:rPr>
              <a:t>Microsoft cloud workload protection platform to address the unique security requirements of Azure workloads and data center architectures that span on-premises and public cloud environments. </a:t>
            </a:r>
            <a:br>
              <a:rPr lang="en-US" sz="2400" dirty="0">
                <a:solidFill>
                  <a:schemeClr val="tx1"/>
                </a:solidFill>
                <a:latin typeface="Titillium Web" panose="020B0604020202020204" charset="0"/>
              </a:rPr>
            </a:br>
            <a:br>
              <a:rPr lang="en-US" sz="2400" dirty="0">
                <a:solidFill>
                  <a:schemeClr val="tx1"/>
                </a:solidFill>
                <a:latin typeface="Titillium Web" panose="020B0604020202020204" charset="0"/>
              </a:rPr>
            </a:br>
            <a:r>
              <a:rPr lang="en-US" sz="2400" dirty="0">
                <a:solidFill>
                  <a:schemeClr val="tx1"/>
                </a:solidFill>
                <a:latin typeface="Titillium Web" panose="020B0604020202020204" charset="0"/>
              </a:rPr>
              <a:t>Threat investigations in Azure can be complex &amp; there are a lot of tools to utilize, including logging, analytics, monitoring, threat modeling, alerting, etc.</a:t>
            </a:r>
          </a:p>
        </p:txBody>
      </p:sp>
    </p:spTree>
    <p:extLst>
      <p:ext uri="{BB962C8B-B14F-4D97-AF65-F5344CB8AC3E}">
        <p14:creationId xmlns:p14="http://schemas.microsoft.com/office/powerpoint/2010/main" val="40293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29DE1-0351-4053-84BE-31509B897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495" y="76272"/>
            <a:ext cx="1358098" cy="13580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1737E3-6A4E-4CD4-842F-6165161BE50F}"/>
              </a:ext>
            </a:extLst>
          </p:cNvPr>
          <p:cNvSpPr txBox="1">
            <a:spLocks/>
          </p:cNvSpPr>
          <p:nvPr/>
        </p:nvSpPr>
        <p:spPr>
          <a:xfrm>
            <a:off x="237703" y="144882"/>
            <a:ext cx="8263890" cy="4154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Titillium Web" panose="020B0604020202020204" charset="0"/>
              </a:rPr>
              <a:t>ATA, ATP, WDATP, </a:t>
            </a:r>
            <a:r>
              <a:rPr lang="en-US" sz="2800" dirty="0" err="1">
                <a:latin typeface="Titillium Web" panose="020B0604020202020204" charset="0"/>
              </a:rPr>
              <a:t>etc</a:t>
            </a:r>
            <a:r>
              <a:rPr lang="en-US" sz="2800" dirty="0">
                <a:latin typeface="Titillium Web" panose="020B0604020202020204" charset="0"/>
              </a:rPr>
              <a:t>…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72D63F-4FFF-4521-9C72-F9521423FC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0518545"/>
              </p:ext>
            </p:extLst>
          </p:nvPr>
        </p:nvGraphicFramePr>
        <p:xfrm>
          <a:off x="642407" y="73967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121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3CAFD8-9E91-4D50-9792-BE32828FDB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9F3CAFD8-9E91-4D50-9792-BE32828FDB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46E9625-447B-41D7-A3CD-6A1F48630E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dgm id="{846E9625-447B-41D7-A3CD-6A1F48630E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7B76EB2-24B0-4447-B24F-CB8FFE5E02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dgm id="{77B76EB2-24B0-4447-B24F-CB8FFE5E02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087994C-FB24-4F82-8809-DF7E6F387F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1087994C-FB24-4F82-8809-DF7E6F387F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1B056E-908D-4DE8-9CFD-7A16E3A735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dgm id="{BB1B056E-908D-4DE8-9CFD-7A16E3A735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E21EBE0-B3F9-4919-89A2-19C4E4FB0C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dgm id="{4E21EBE0-B3F9-4919-89A2-19C4E4FB0C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A798C18-A6E6-4C87-9F49-625A5653C4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dgm id="{BA798C18-A6E6-4C87-9F49-625A5653C4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870AD5F-26E9-4677-BF82-F39C478C2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B870AD5F-26E9-4677-BF82-F39C478C2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Unauthorized node 1 line"/>
          <p:cNvCxnSpPr/>
          <p:nvPr/>
        </p:nvCxnSpPr>
        <p:spPr>
          <a:xfrm flipV="1">
            <a:off x="7045085" y="1150459"/>
            <a:ext cx="71349" cy="254372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On-premise node 1 line"/>
          <p:cNvCxnSpPr/>
          <p:nvPr/>
        </p:nvCxnSpPr>
        <p:spPr>
          <a:xfrm>
            <a:off x="4011869" y="3582390"/>
            <a:ext cx="1234421" cy="639254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On-premise node 1 line"/>
          <p:cNvCxnSpPr/>
          <p:nvPr/>
        </p:nvCxnSpPr>
        <p:spPr>
          <a:xfrm flipV="1">
            <a:off x="5487801" y="3941834"/>
            <a:ext cx="2092592" cy="336159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pam Line"/>
          <p:cNvCxnSpPr/>
          <p:nvPr/>
        </p:nvCxnSpPr>
        <p:spPr>
          <a:xfrm>
            <a:off x="5657825" y="3208935"/>
            <a:ext cx="1939610" cy="578826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On-premise node 1 line"/>
          <p:cNvCxnSpPr/>
          <p:nvPr/>
        </p:nvCxnSpPr>
        <p:spPr>
          <a:xfrm flipH="1">
            <a:off x="1316624" y="1573421"/>
            <a:ext cx="1759568" cy="56996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On-premise node 1 line"/>
          <p:cNvCxnSpPr/>
          <p:nvPr/>
        </p:nvCxnSpPr>
        <p:spPr>
          <a:xfrm>
            <a:off x="3283842" y="1610272"/>
            <a:ext cx="2213352" cy="1514398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On-premise node 1 line"/>
          <p:cNvCxnSpPr/>
          <p:nvPr/>
        </p:nvCxnSpPr>
        <p:spPr>
          <a:xfrm flipV="1">
            <a:off x="3302137" y="826825"/>
            <a:ext cx="505482" cy="536472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On-premise node 1 line"/>
          <p:cNvCxnSpPr/>
          <p:nvPr/>
        </p:nvCxnSpPr>
        <p:spPr>
          <a:xfrm flipV="1">
            <a:off x="1847733" y="672685"/>
            <a:ext cx="1919093" cy="416196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On-premise node 1 line"/>
          <p:cNvCxnSpPr/>
          <p:nvPr/>
        </p:nvCxnSpPr>
        <p:spPr>
          <a:xfrm>
            <a:off x="1881219" y="1207254"/>
            <a:ext cx="1126523" cy="25275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On-premise node 1 line"/>
          <p:cNvCxnSpPr/>
          <p:nvPr/>
        </p:nvCxnSpPr>
        <p:spPr>
          <a:xfrm flipH="1">
            <a:off x="1127508" y="1341724"/>
            <a:ext cx="427025" cy="599733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On-premise node 1 line"/>
          <p:cNvCxnSpPr/>
          <p:nvPr/>
        </p:nvCxnSpPr>
        <p:spPr>
          <a:xfrm flipH="1" flipV="1">
            <a:off x="1148436" y="2346940"/>
            <a:ext cx="609534" cy="100717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On-premise node 1 line"/>
          <p:cNvCxnSpPr/>
          <p:nvPr/>
        </p:nvCxnSpPr>
        <p:spPr>
          <a:xfrm>
            <a:off x="2001496" y="3708016"/>
            <a:ext cx="503152" cy="664162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ntel Large TXT"/>
          <p:cNvSpPr/>
          <p:nvPr/>
        </p:nvSpPr>
        <p:spPr>
          <a:xfrm>
            <a:off x="6192834" y="2350876"/>
            <a:ext cx="2104230" cy="377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85845">
              <a:lnSpc>
                <a:spcPct val="90000"/>
              </a:lnSpc>
              <a:buClrTx/>
              <a:defRPr/>
            </a:pPr>
            <a:r>
              <a:rPr lang="en-US" sz="2059" b="1" spc="88">
                <a:gradFill>
                  <a:gsLst>
                    <a:gs pos="0">
                      <a:srgbClr val="0078D7"/>
                    </a:gs>
                    <a:gs pos="100000">
                      <a:srgbClr val="0078D7"/>
                    </a:gs>
                  </a:gsLst>
                  <a:lin ang="5400000" scaled="1"/>
                </a:gradFill>
                <a:latin typeface="Segoe UI"/>
                <a:ea typeface="Segoe UI Black" panose="020B0A02040204020203" pitchFamily="34" charset="0"/>
                <a:cs typeface="Segoe UI Black" panose="020B0A02040204020203" pitchFamily="34" charset="0"/>
              </a:rPr>
              <a:t>INTELLIGENCE</a:t>
            </a:r>
          </a:p>
        </p:txBody>
      </p:sp>
      <p:cxnSp>
        <p:nvCxnSpPr>
          <p:cNvPr id="41" name="Cloud line"/>
          <p:cNvCxnSpPr/>
          <p:nvPr/>
        </p:nvCxnSpPr>
        <p:spPr>
          <a:xfrm flipH="1">
            <a:off x="7202098" y="1412235"/>
            <a:ext cx="664031" cy="163014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Unothorized node 1"/>
          <p:cNvSpPr/>
          <p:nvPr/>
        </p:nvSpPr>
        <p:spPr bwMode="auto">
          <a:xfrm>
            <a:off x="7037168" y="1002871"/>
            <a:ext cx="195631" cy="195631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471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pic>
        <p:nvPicPr>
          <p:cNvPr id="55" name="Intel large 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8252" y="2347716"/>
            <a:ext cx="2057474" cy="354119"/>
          </a:xfrm>
          <a:prstGeom prst="rect">
            <a:avLst/>
          </a:prstGeom>
        </p:spPr>
      </p:pic>
      <p:cxnSp>
        <p:nvCxnSpPr>
          <p:cNvPr id="99" name="On-premise node 1 line"/>
          <p:cNvCxnSpPr/>
          <p:nvPr/>
        </p:nvCxnSpPr>
        <p:spPr>
          <a:xfrm>
            <a:off x="4144430" y="635845"/>
            <a:ext cx="1538044" cy="184196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Data encryption line"/>
          <p:cNvCxnSpPr/>
          <p:nvPr/>
        </p:nvCxnSpPr>
        <p:spPr>
          <a:xfrm flipV="1">
            <a:off x="5212773" y="993496"/>
            <a:ext cx="545069" cy="443605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Unauthorized access line"/>
          <p:cNvCxnSpPr/>
          <p:nvPr/>
        </p:nvCxnSpPr>
        <p:spPr>
          <a:xfrm>
            <a:off x="6087707" y="921350"/>
            <a:ext cx="722568" cy="56996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On-premise node 1 line"/>
          <p:cNvCxnSpPr/>
          <p:nvPr/>
        </p:nvCxnSpPr>
        <p:spPr>
          <a:xfrm>
            <a:off x="4085325" y="791328"/>
            <a:ext cx="771189" cy="636725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n-premise node 1"/>
          <p:cNvSpPr/>
          <p:nvPr/>
        </p:nvSpPr>
        <p:spPr bwMode="auto">
          <a:xfrm>
            <a:off x="1216657" y="690520"/>
            <a:ext cx="195631" cy="195631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471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167" name="On-premise node 1 line"/>
          <p:cNvCxnSpPr/>
          <p:nvPr/>
        </p:nvCxnSpPr>
        <p:spPr>
          <a:xfrm flipV="1">
            <a:off x="2807920" y="3288167"/>
            <a:ext cx="2652620" cy="1204869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pam node 2 line"/>
          <p:cNvCxnSpPr/>
          <p:nvPr/>
        </p:nvCxnSpPr>
        <p:spPr>
          <a:xfrm flipH="1" flipV="1">
            <a:off x="7924746" y="3942863"/>
            <a:ext cx="379209" cy="29428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Spannode 1"/>
          <p:cNvSpPr/>
          <p:nvPr/>
        </p:nvSpPr>
        <p:spPr bwMode="auto">
          <a:xfrm>
            <a:off x="8251477" y="4195992"/>
            <a:ext cx="195631" cy="195631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471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173" name="Spam node 1 line"/>
          <p:cNvCxnSpPr/>
          <p:nvPr/>
        </p:nvCxnSpPr>
        <p:spPr>
          <a:xfrm flipV="1">
            <a:off x="7908149" y="3595240"/>
            <a:ext cx="252189" cy="203725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Spam Nod 1"/>
          <p:cNvSpPr/>
          <p:nvPr/>
        </p:nvSpPr>
        <p:spPr bwMode="auto">
          <a:xfrm>
            <a:off x="8089507" y="3470244"/>
            <a:ext cx="195631" cy="195631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471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186" name="On-premise node 1 line"/>
          <p:cNvCxnSpPr/>
          <p:nvPr/>
        </p:nvCxnSpPr>
        <p:spPr>
          <a:xfrm>
            <a:off x="1326280" y="2221586"/>
            <a:ext cx="2478433" cy="1201492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On-premise node 1 line"/>
          <p:cNvCxnSpPr/>
          <p:nvPr/>
        </p:nvCxnSpPr>
        <p:spPr>
          <a:xfrm flipV="1">
            <a:off x="1994088" y="1639143"/>
            <a:ext cx="2838202" cy="185545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ystem Update line"/>
          <p:cNvCxnSpPr/>
          <p:nvPr/>
        </p:nvCxnSpPr>
        <p:spPr>
          <a:xfrm flipV="1">
            <a:off x="5337808" y="3316531"/>
            <a:ext cx="147015" cy="791012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On-premise node 1"/>
          <p:cNvSpPr/>
          <p:nvPr/>
        </p:nvSpPr>
        <p:spPr bwMode="auto">
          <a:xfrm>
            <a:off x="2999137" y="1933644"/>
            <a:ext cx="195631" cy="195631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471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213" name="On-premise node 1 line"/>
          <p:cNvCxnSpPr/>
          <p:nvPr/>
        </p:nvCxnSpPr>
        <p:spPr>
          <a:xfrm flipH="1">
            <a:off x="3100898" y="1665155"/>
            <a:ext cx="64031" cy="32015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User log in line nod 1"/>
          <p:cNvCxnSpPr/>
          <p:nvPr/>
        </p:nvCxnSpPr>
        <p:spPr>
          <a:xfrm flipV="1">
            <a:off x="5590432" y="2657042"/>
            <a:ext cx="77418" cy="305601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User log in node 1"/>
          <p:cNvSpPr/>
          <p:nvPr/>
        </p:nvSpPr>
        <p:spPr bwMode="auto">
          <a:xfrm>
            <a:off x="5580479" y="2506203"/>
            <a:ext cx="195631" cy="195631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471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227" name="On-premise node 1 line"/>
          <p:cNvCxnSpPr/>
          <p:nvPr/>
        </p:nvCxnSpPr>
        <p:spPr>
          <a:xfrm flipV="1">
            <a:off x="3606073" y="3688532"/>
            <a:ext cx="171826" cy="182759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On-premise node 1"/>
          <p:cNvSpPr/>
          <p:nvPr/>
        </p:nvSpPr>
        <p:spPr bwMode="auto">
          <a:xfrm>
            <a:off x="3465707" y="3818109"/>
            <a:ext cx="195631" cy="195631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471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230" name="On-premise node 1 line"/>
          <p:cNvCxnSpPr/>
          <p:nvPr/>
        </p:nvCxnSpPr>
        <p:spPr>
          <a:xfrm>
            <a:off x="3594847" y="2872583"/>
            <a:ext cx="269842" cy="457360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On-premise node 1"/>
          <p:cNvSpPr/>
          <p:nvPr/>
        </p:nvSpPr>
        <p:spPr bwMode="auto">
          <a:xfrm>
            <a:off x="3462013" y="2709979"/>
            <a:ext cx="195631" cy="195631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471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233" name="User log in node 2 line"/>
          <p:cNvCxnSpPr/>
          <p:nvPr/>
        </p:nvCxnSpPr>
        <p:spPr>
          <a:xfrm flipH="1" flipV="1">
            <a:off x="5680406" y="3297928"/>
            <a:ext cx="348284" cy="394134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User log in node 2"/>
          <p:cNvSpPr/>
          <p:nvPr/>
        </p:nvSpPr>
        <p:spPr bwMode="auto">
          <a:xfrm>
            <a:off x="5948369" y="3622477"/>
            <a:ext cx="195631" cy="195631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290" rIns="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endParaRPr lang="en-US" sz="1471" kern="1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</a:endParaRPr>
          </a:p>
        </p:txBody>
      </p:sp>
      <p:cxnSp>
        <p:nvCxnSpPr>
          <p:cNvPr id="239" name="Malware Line"/>
          <p:cNvCxnSpPr/>
          <p:nvPr/>
        </p:nvCxnSpPr>
        <p:spPr>
          <a:xfrm>
            <a:off x="5048594" y="1678159"/>
            <a:ext cx="442008" cy="1375654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2" name="User log in text"/>
          <p:cNvSpPr/>
          <p:nvPr/>
        </p:nvSpPr>
        <p:spPr>
          <a:xfrm>
            <a:off x="5751036" y="2919895"/>
            <a:ext cx="886782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User log-ins</a:t>
            </a:r>
          </a:p>
        </p:txBody>
      </p:sp>
      <p:sp>
        <p:nvSpPr>
          <p:cNvPr id="263" name="Equipment text"/>
          <p:cNvSpPr/>
          <p:nvPr/>
        </p:nvSpPr>
        <p:spPr>
          <a:xfrm>
            <a:off x="7212458" y="1648974"/>
            <a:ext cx="1675460" cy="2348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Unauthorized data access</a:t>
            </a:r>
          </a:p>
        </p:txBody>
      </p:sp>
      <p:sp>
        <p:nvSpPr>
          <p:cNvPr id="264" name="Equipment text"/>
          <p:cNvSpPr/>
          <p:nvPr/>
        </p:nvSpPr>
        <p:spPr>
          <a:xfrm>
            <a:off x="6083978" y="703459"/>
            <a:ext cx="1116011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Data encryption</a:t>
            </a:r>
          </a:p>
        </p:txBody>
      </p:sp>
      <p:sp>
        <p:nvSpPr>
          <p:cNvPr id="265" name="Malware text"/>
          <p:cNvSpPr/>
          <p:nvPr/>
        </p:nvSpPr>
        <p:spPr>
          <a:xfrm>
            <a:off x="5204122" y="1458324"/>
            <a:ext cx="679994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Malware</a:t>
            </a:r>
          </a:p>
        </p:txBody>
      </p:sp>
      <p:sp>
        <p:nvSpPr>
          <p:cNvPr id="266" name="Spam text"/>
          <p:cNvSpPr/>
          <p:nvPr/>
        </p:nvSpPr>
        <p:spPr>
          <a:xfrm>
            <a:off x="7990587" y="3756091"/>
            <a:ext cx="513282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Spam</a:t>
            </a:r>
          </a:p>
        </p:txBody>
      </p:sp>
      <p:sp>
        <p:nvSpPr>
          <p:cNvPr id="267" name="Equipment text"/>
          <p:cNvSpPr/>
          <p:nvPr/>
        </p:nvSpPr>
        <p:spPr>
          <a:xfrm>
            <a:off x="3982950" y="4212261"/>
            <a:ext cx="1106393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System updates</a:t>
            </a:r>
          </a:p>
        </p:txBody>
      </p:sp>
      <p:sp>
        <p:nvSpPr>
          <p:cNvPr id="268" name="Equipment text"/>
          <p:cNvSpPr/>
          <p:nvPr/>
        </p:nvSpPr>
        <p:spPr>
          <a:xfrm>
            <a:off x="1119983" y="4429076"/>
            <a:ext cx="1253869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Enterprise security</a:t>
            </a:r>
          </a:p>
        </p:txBody>
      </p:sp>
      <p:sp>
        <p:nvSpPr>
          <p:cNvPr id="270" name="Equipment text"/>
          <p:cNvSpPr/>
          <p:nvPr/>
        </p:nvSpPr>
        <p:spPr>
          <a:xfrm>
            <a:off x="268575" y="2011085"/>
            <a:ext cx="609462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Attacks</a:t>
            </a:r>
          </a:p>
        </p:txBody>
      </p:sp>
      <p:sp>
        <p:nvSpPr>
          <p:cNvPr id="271" name="Equipment text"/>
          <p:cNvSpPr/>
          <p:nvPr/>
        </p:nvSpPr>
        <p:spPr>
          <a:xfrm>
            <a:off x="937749" y="3420843"/>
            <a:ext cx="681598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Phishing</a:t>
            </a:r>
          </a:p>
        </p:txBody>
      </p:sp>
      <p:sp>
        <p:nvSpPr>
          <p:cNvPr id="272" name="Equipment text"/>
          <p:cNvSpPr/>
          <p:nvPr/>
        </p:nvSpPr>
        <p:spPr>
          <a:xfrm>
            <a:off x="2547146" y="3428041"/>
            <a:ext cx="1141659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Denial of service</a:t>
            </a:r>
          </a:p>
        </p:txBody>
      </p:sp>
      <p:sp>
        <p:nvSpPr>
          <p:cNvPr id="273" name="Equipment text"/>
          <p:cNvSpPr/>
          <p:nvPr/>
        </p:nvSpPr>
        <p:spPr>
          <a:xfrm>
            <a:off x="430809" y="1053114"/>
            <a:ext cx="1002198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User accounts</a:t>
            </a:r>
          </a:p>
        </p:txBody>
      </p:sp>
      <p:sp>
        <p:nvSpPr>
          <p:cNvPr id="274" name="Equipment text"/>
          <p:cNvSpPr/>
          <p:nvPr/>
        </p:nvSpPr>
        <p:spPr>
          <a:xfrm>
            <a:off x="3399958" y="1362394"/>
            <a:ext cx="1010213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Device log-ins</a:t>
            </a:r>
          </a:p>
        </p:txBody>
      </p:sp>
      <p:sp>
        <p:nvSpPr>
          <p:cNvPr id="275" name="Equipment text"/>
          <p:cNvSpPr/>
          <p:nvPr/>
        </p:nvSpPr>
        <p:spPr>
          <a:xfrm>
            <a:off x="4004345" y="272603"/>
            <a:ext cx="1757212" cy="250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672139" fontAlgn="base">
              <a:spcBef>
                <a:spcPct val="0"/>
              </a:spcBef>
              <a:spcAft>
                <a:spcPct val="0"/>
              </a:spcAft>
              <a:buClrTx/>
              <a:defRPr/>
            </a:pPr>
            <a:r>
              <a:rPr lang="en-US" sz="1029" kern="1200">
                <a:gradFill>
                  <a:gsLst>
                    <a:gs pos="0">
                      <a:srgbClr val="0078D7"/>
                    </a:gs>
                    <a:gs pos="99000">
                      <a:srgbClr val="0078D7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Multi-factor authentication</a:t>
            </a:r>
          </a:p>
        </p:txBody>
      </p:sp>
      <p:grpSp>
        <p:nvGrpSpPr>
          <p:cNvPr id="67" name="System update icon"/>
          <p:cNvGrpSpPr/>
          <p:nvPr/>
        </p:nvGrpSpPr>
        <p:grpSpPr>
          <a:xfrm>
            <a:off x="5071901" y="4042184"/>
            <a:ext cx="476643" cy="476643"/>
            <a:chOff x="6898137" y="5497154"/>
            <a:chExt cx="648268" cy="648268"/>
          </a:xfrm>
        </p:grpSpPr>
        <p:sp>
          <p:nvSpPr>
            <p:cNvPr id="5" name="Supply"/>
            <p:cNvSpPr/>
            <p:nvPr/>
          </p:nvSpPr>
          <p:spPr bwMode="auto">
            <a:xfrm>
              <a:off x="6898137" y="5497154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277" name="Group 4"/>
            <p:cNvGrpSpPr>
              <a:grpSpLocks noChangeAspect="1"/>
            </p:cNvGrpSpPr>
            <p:nvPr/>
          </p:nvGrpSpPr>
          <p:grpSpPr bwMode="auto">
            <a:xfrm>
              <a:off x="7061482" y="5667658"/>
              <a:ext cx="330600" cy="325434"/>
              <a:chOff x="3789" y="2077"/>
              <a:chExt cx="256" cy="252"/>
            </a:xfrm>
            <a:solidFill>
              <a:srgbClr val="000000"/>
            </a:solidFill>
          </p:grpSpPr>
          <p:sp>
            <p:nvSpPr>
              <p:cNvPr id="281" name="Freeform 7"/>
              <p:cNvSpPr>
                <a:spLocks noEditPoints="1"/>
              </p:cNvSpPr>
              <p:nvPr/>
            </p:nvSpPr>
            <p:spPr bwMode="auto">
              <a:xfrm>
                <a:off x="3789" y="2077"/>
                <a:ext cx="256" cy="252"/>
              </a:xfrm>
              <a:custGeom>
                <a:avLst/>
                <a:gdLst>
                  <a:gd name="T0" fmla="*/ 37 w 106"/>
                  <a:gd name="T1" fmla="*/ 104 h 104"/>
                  <a:gd name="T2" fmla="*/ 26 w 106"/>
                  <a:gd name="T3" fmla="*/ 86 h 104"/>
                  <a:gd name="T4" fmla="*/ 0 w 106"/>
                  <a:gd name="T5" fmla="*/ 64 h 104"/>
                  <a:gd name="T6" fmla="*/ 9 w 106"/>
                  <a:gd name="T7" fmla="*/ 52 h 104"/>
                  <a:gd name="T8" fmla="*/ 0 w 106"/>
                  <a:gd name="T9" fmla="*/ 40 h 104"/>
                  <a:gd name="T10" fmla="*/ 26 w 106"/>
                  <a:gd name="T11" fmla="*/ 18 h 104"/>
                  <a:gd name="T12" fmla="*/ 37 w 106"/>
                  <a:gd name="T13" fmla="*/ 0 h 104"/>
                  <a:gd name="T14" fmla="*/ 69 w 106"/>
                  <a:gd name="T15" fmla="*/ 11 h 104"/>
                  <a:gd name="T16" fmla="*/ 90 w 106"/>
                  <a:gd name="T17" fmla="*/ 12 h 104"/>
                  <a:gd name="T18" fmla="*/ 96 w 106"/>
                  <a:gd name="T19" fmla="*/ 45 h 104"/>
                  <a:gd name="T20" fmla="*/ 96 w 106"/>
                  <a:gd name="T21" fmla="*/ 59 h 104"/>
                  <a:gd name="T22" fmla="*/ 90 w 106"/>
                  <a:gd name="T23" fmla="*/ 92 h 104"/>
                  <a:gd name="T24" fmla="*/ 69 w 106"/>
                  <a:gd name="T25" fmla="*/ 93 h 104"/>
                  <a:gd name="T26" fmla="*/ 45 w 106"/>
                  <a:gd name="T27" fmla="*/ 96 h 104"/>
                  <a:gd name="T28" fmla="*/ 61 w 106"/>
                  <a:gd name="T29" fmla="*/ 87 h 104"/>
                  <a:gd name="T30" fmla="*/ 77 w 106"/>
                  <a:gd name="T31" fmla="*/ 79 h 104"/>
                  <a:gd name="T32" fmla="*/ 87 w 106"/>
                  <a:gd name="T33" fmla="*/ 81 h 104"/>
                  <a:gd name="T34" fmla="*/ 87 w 106"/>
                  <a:gd name="T35" fmla="*/ 63 h 104"/>
                  <a:gd name="T36" fmla="*/ 89 w 106"/>
                  <a:gd name="T37" fmla="*/ 52 h 104"/>
                  <a:gd name="T38" fmla="*/ 87 w 106"/>
                  <a:gd name="T39" fmla="*/ 41 h 104"/>
                  <a:gd name="T40" fmla="*/ 87 w 106"/>
                  <a:gd name="T41" fmla="*/ 23 h 104"/>
                  <a:gd name="T42" fmla="*/ 77 w 106"/>
                  <a:gd name="T43" fmla="*/ 26 h 104"/>
                  <a:gd name="T44" fmla="*/ 61 w 106"/>
                  <a:gd name="T45" fmla="*/ 17 h 104"/>
                  <a:gd name="T46" fmla="*/ 45 w 106"/>
                  <a:gd name="T47" fmla="*/ 8 h 104"/>
                  <a:gd name="T48" fmla="*/ 42 w 106"/>
                  <a:gd name="T49" fmla="*/ 18 h 104"/>
                  <a:gd name="T50" fmla="*/ 27 w 106"/>
                  <a:gd name="T51" fmla="*/ 27 h 104"/>
                  <a:gd name="T52" fmla="*/ 11 w 106"/>
                  <a:gd name="T53" fmla="*/ 37 h 104"/>
                  <a:gd name="T54" fmla="*/ 18 w 106"/>
                  <a:gd name="T55" fmla="*/ 44 h 104"/>
                  <a:gd name="T56" fmla="*/ 18 w 106"/>
                  <a:gd name="T57" fmla="*/ 60 h 104"/>
                  <a:gd name="T58" fmla="*/ 11 w 106"/>
                  <a:gd name="T59" fmla="*/ 67 h 104"/>
                  <a:gd name="T60" fmla="*/ 27 w 106"/>
                  <a:gd name="T61" fmla="*/ 77 h 104"/>
                  <a:gd name="T62" fmla="*/ 42 w 106"/>
                  <a:gd name="T63" fmla="*/ 86 h 104"/>
                  <a:gd name="T64" fmla="*/ 45 w 106"/>
                  <a:gd name="T65" fmla="*/ 9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6" h="104">
                    <a:moveTo>
                      <a:pt x="69" y="104"/>
                    </a:moveTo>
                    <a:cubicBezTo>
                      <a:pt x="37" y="104"/>
                      <a:pt x="37" y="104"/>
                      <a:pt x="37" y="104"/>
                    </a:cubicBezTo>
                    <a:cubicBezTo>
                      <a:pt x="37" y="93"/>
                      <a:pt x="37" y="93"/>
                      <a:pt x="37" y="93"/>
                    </a:cubicBezTo>
                    <a:cubicBezTo>
                      <a:pt x="33" y="91"/>
                      <a:pt x="29" y="89"/>
                      <a:pt x="26" y="86"/>
                    </a:cubicBezTo>
                    <a:cubicBezTo>
                      <a:pt x="16" y="92"/>
                      <a:pt x="16" y="92"/>
                      <a:pt x="16" y="92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0" y="59"/>
                      <a:pt x="10" y="59"/>
                      <a:pt x="10" y="59"/>
                    </a:cubicBezTo>
                    <a:cubicBezTo>
                      <a:pt x="9" y="56"/>
                      <a:pt x="9" y="54"/>
                      <a:pt x="9" y="52"/>
                    </a:cubicBezTo>
                    <a:cubicBezTo>
                      <a:pt x="9" y="50"/>
                      <a:pt x="9" y="48"/>
                      <a:pt x="10" y="45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9" y="15"/>
                      <a:pt x="33" y="13"/>
                      <a:pt x="37" y="11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69" y="0"/>
                      <a:pt x="69" y="0"/>
                      <a:pt x="69" y="0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73" y="13"/>
                      <a:pt x="77" y="15"/>
                      <a:pt x="80" y="18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106" y="40"/>
                      <a:pt x="106" y="40"/>
                      <a:pt x="106" y="40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7" y="48"/>
                      <a:pt x="97" y="50"/>
                      <a:pt x="97" y="52"/>
                    </a:cubicBezTo>
                    <a:cubicBezTo>
                      <a:pt x="97" y="54"/>
                      <a:pt x="97" y="56"/>
                      <a:pt x="96" y="59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90" y="92"/>
                      <a:pt x="90" y="92"/>
                      <a:pt x="90" y="92"/>
                    </a:cubicBezTo>
                    <a:cubicBezTo>
                      <a:pt x="80" y="86"/>
                      <a:pt x="80" y="86"/>
                      <a:pt x="80" y="86"/>
                    </a:cubicBezTo>
                    <a:cubicBezTo>
                      <a:pt x="77" y="89"/>
                      <a:pt x="73" y="91"/>
                      <a:pt x="69" y="93"/>
                    </a:cubicBezTo>
                    <a:lnTo>
                      <a:pt x="69" y="104"/>
                    </a:lnTo>
                    <a:close/>
                    <a:moveTo>
                      <a:pt x="45" y="96"/>
                    </a:moveTo>
                    <a:cubicBezTo>
                      <a:pt x="61" y="96"/>
                      <a:pt x="61" y="96"/>
                      <a:pt x="61" y="96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9" y="85"/>
                      <a:pt x="73" y="82"/>
                      <a:pt x="77" y="79"/>
                    </a:cubicBezTo>
                    <a:cubicBezTo>
                      <a:pt x="79" y="77"/>
                      <a:pt x="79" y="77"/>
                      <a:pt x="79" y="77"/>
                    </a:cubicBezTo>
                    <a:cubicBezTo>
                      <a:pt x="87" y="81"/>
                      <a:pt x="87" y="81"/>
                      <a:pt x="87" y="81"/>
                    </a:cubicBezTo>
                    <a:cubicBezTo>
                      <a:pt x="95" y="67"/>
                      <a:pt x="95" y="67"/>
                      <a:pt x="95" y="67"/>
                    </a:cubicBezTo>
                    <a:cubicBezTo>
                      <a:pt x="87" y="63"/>
                      <a:pt x="87" y="63"/>
                      <a:pt x="87" y="63"/>
                    </a:cubicBezTo>
                    <a:cubicBezTo>
                      <a:pt x="88" y="60"/>
                      <a:pt x="88" y="60"/>
                      <a:pt x="88" y="60"/>
                    </a:cubicBezTo>
                    <a:cubicBezTo>
                      <a:pt x="89" y="57"/>
                      <a:pt x="89" y="55"/>
                      <a:pt x="89" y="52"/>
                    </a:cubicBezTo>
                    <a:cubicBezTo>
                      <a:pt x="89" y="49"/>
                      <a:pt x="89" y="47"/>
                      <a:pt x="88" y="44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95" y="37"/>
                      <a:pt x="95" y="37"/>
                      <a:pt x="95" y="37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79" y="27"/>
                      <a:pt x="79" y="27"/>
                      <a:pt x="79" y="27"/>
                    </a:cubicBezTo>
                    <a:cubicBezTo>
                      <a:pt x="77" y="26"/>
                      <a:pt x="77" y="26"/>
                      <a:pt x="77" y="26"/>
                    </a:cubicBezTo>
                    <a:cubicBezTo>
                      <a:pt x="73" y="22"/>
                      <a:pt x="69" y="19"/>
                      <a:pt x="64" y="18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45" y="8"/>
                      <a:pt x="45" y="8"/>
                      <a:pt x="45" y="8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2" y="18"/>
                      <a:pt x="42" y="18"/>
                      <a:pt x="42" y="18"/>
                    </a:cubicBezTo>
                    <a:cubicBezTo>
                      <a:pt x="37" y="19"/>
                      <a:pt x="33" y="22"/>
                      <a:pt x="29" y="26"/>
                    </a:cubicBezTo>
                    <a:cubicBezTo>
                      <a:pt x="27" y="27"/>
                      <a:pt x="27" y="27"/>
                      <a:pt x="27" y="27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9" y="41"/>
                      <a:pt x="19" y="41"/>
                      <a:pt x="19" y="41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7" y="47"/>
                      <a:pt x="17" y="49"/>
                      <a:pt x="17" y="52"/>
                    </a:cubicBezTo>
                    <a:cubicBezTo>
                      <a:pt x="17" y="55"/>
                      <a:pt x="17" y="57"/>
                      <a:pt x="18" y="60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1" y="67"/>
                      <a:pt x="11" y="67"/>
                      <a:pt x="11" y="67"/>
                    </a:cubicBezTo>
                    <a:cubicBezTo>
                      <a:pt x="19" y="81"/>
                      <a:pt x="19" y="81"/>
                      <a:pt x="19" y="81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33" y="82"/>
                      <a:pt x="37" y="85"/>
                      <a:pt x="42" y="86"/>
                    </a:cubicBezTo>
                    <a:cubicBezTo>
                      <a:pt x="45" y="87"/>
                      <a:pt x="45" y="87"/>
                      <a:pt x="45" y="87"/>
                    </a:cubicBezTo>
                    <a:lnTo>
                      <a:pt x="45" y="96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2" name="Freeform 8"/>
              <p:cNvSpPr>
                <a:spLocks noEditPoints="1"/>
              </p:cNvSpPr>
              <p:nvPr/>
            </p:nvSpPr>
            <p:spPr bwMode="auto">
              <a:xfrm>
                <a:off x="3849" y="2135"/>
                <a:ext cx="136" cy="136"/>
              </a:xfrm>
              <a:custGeom>
                <a:avLst/>
                <a:gdLst>
                  <a:gd name="T0" fmla="*/ 28 w 56"/>
                  <a:gd name="T1" fmla="*/ 56 h 56"/>
                  <a:gd name="T2" fmla="*/ 0 w 56"/>
                  <a:gd name="T3" fmla="*/ 28 h 56"/>
                  <a:gd name="T4" fmla="*/ 28 w 56"/>
                  <a:gd name="T5" fmla="*/ 0 h 56"/>
                  <a:gd name="T6" fmla="*/ 56 w 56"/>
                  <a:gd name="T7" fmla="*/ 28 h 56"/>
                  <a:gd name="T8" fmla="*/ 28 w 56"/>
                  <a:gd name="T9" fmla="*/ 56 h 56"/>
                  <a:gd name="T10" fmla="*/ 28 w 56"/>
                  <a:gd name="T11" fmla="*/ 8 h 56"/>
                  <a:gd name="T12" fmla="*/ 8 w 56"/>
                  <a:gd name="T13" fmla="*/ 28 h 56"/>
                  <a:gd name="T14" fmla="*/ 28 w 56"/>
                  <a:gd name="T15" fmla="*/ 48 h 56"/>
                  <a:gd name="T16" fmla="*/ 48 w 56"/>
                  <a:gd name="T17" fmla="*/ 28 h 56"/>
                  <a:gd name="T18" fmla="*/ 28 w 56"/>
                  <a:gd name="T19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13" y="56"/>
                      <a:pt x="0" y="43"/>
                      <a:pt x="0" y="28"/>
                    </a:cubicBezTo>
                    <a:cubicBezTo>
                      <a:pt x="0" y="13"/>
                      <a:pt x="13" y="0"/>
                      <a:pt x="28" y="0"/>
                    </a:cubicBezTo>
                    <a:cubicBezTo>
                      <a:pt x="43" y="0"/>
                      <a:pt x="56" y="13"/>
                      <a:pt x="56" y="28"/>
                    </a:cubicBezTo>
                    <a:cubicBezTo>
                      <a:pt x="56" y="43"/>
                      <a:pt x="43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17" y="8"/>
                      <a:pt x="8" y="17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9" y="48"/>
                      <a:pt x="48" y="39"/>
                      <a:pt x="48" y="28"/>
                    </a:cubicBezTo>
                    <a:cubicBezTo>
                      <a:pt x="48" y="17"/>
                      <a:pt x="39" y="8"/>
                      <a:pt x="28" y="8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3" name="Data encryption icon"/>
          <p:cNvGrpSpPr/>
          <p:nvPr/>
        </p:nvGrpSpPr>
        <p:grpSpPr>
          <a:xfrm>
            <a:off x="5638450" y="609680"/>
            <a:ext cx="476643" cy="476643"/>
            <a:chOff x="7668683" y="828710"/>
            <a:chExt cx="648268" cy="648268"/>
          </a:xfrm>
        </p:grpSpPr>
        <p:sp>
          <p:nvSpPr>
            <p:cNvPr id="6" name="Sensor circle"/>
            <p:cNvSpPr/>
            <p:nvPr/>
          </p:nvSpPr>
          <p:spPr bwMode="auto">
            <a:xfrm>
              <a:off x="7668683" y="828710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83" name="Freeform 5"/>
            <p:cNvSpPr>
              <a:spLocks noChangeAspect="1"/>
            </p:cNvSpPr>
            <p:nvPr/>
          </p:nvSpPr>
          <p:spPr bwMode="auto">
            <a:xfrm>
              <a:off x="7853723" y="1004650"/>
              <a:ext cx="278189" cy="296389"/>
            </a:xfrm>
            <a:custGeom>
              <a:avLst/>
              <a:gdLst>
                <a:gd name="T0" fmla="*/ 88 w 88"/>
                <a:gd name="T1" fmla="*/ 37 h 94"/>
                <a:gd name="T2" fmla="*/ 44 w 88"/>
                <a:gd name="T3" fmla="*/ 94 h 94"/>
                <a:gd name="T4" fmla="*/ 0 w 88"/>
                <a:gd name="T5" fmla="*/ 37 h 94"/>
                <a:gd name="T6" fmla="*/ 0 w 88"/>
                <a:gd name="T7" fmla="*/ 0 h 94"/>
                <a:gd name="T8" fmla="*/ 21 w 88"/>
                <a:gd name="T9" fmla="*/ 7 h 94"/>
                <a:gd name="T10" fmla="*/ 44 w 88"/>
                <a:gd name="T11" fmla="*/ 0 h 94"/>
                <a:gd name="T12" fmla="*/ 67 w 88"/>
                <a:gd name="T13" fmla="*/ 7 h 94"/>
                <a:gd name="T14" fmla="*/ 88 w 88"/>
                <a:gd name="T15" fmla="*/ 0 h 94"/>
                <a:gd name="T16" fmla="*/ 88 w 88"/>
                <a:gd name="T17" fmla="*/ 3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94">
                  <a:moveTo>
                    <a:pt x="88" y="37"/>
                  </a:moveTo>
                  <a:cubicBezTo>
                    <a:pt x="88" y="76"/>
                    <a:pt x="44" y="94"/>
                    <a:pt x="44" y="94"/>
                  </a:cubicBezTo>
                  <a:cubicBezTo>
                    <a:pt x="44" y="94"/>
                    <a:pt x="0" y="76"/>
                    <a:pt x="0" y="37"/>
                  </a:cubicBezTo>
                  <a:cubicBezTo>
                    <a:pt x="0" y="28"/>
                    <a:pt x="0" y="0"/>
                    <a:pt x="0" y="0"/>
                  </a:cubicBezTo>
                  <a:cubicBezTo>
                    <a:pt x="0" y="0"/>
                    <a:pt x="10" y="7"/>
                    <a:pt x="21" y="7"/>
                  </a:cubicBezTo>
                  <a:cubicBezTo>
                    <a:pt x="32" y="7"/>
                    <a:pt x="44" y="0"/>
                    <a:pt x="44" y="0"/>
                  </a:cubicBezTo>
                  <a:cubicBezTo>
                    <a:pt x="44" y="0"/>
                    <a:pt x="55" y="7"/>
                    <a:pt x="67" y="7"/>
                  </a:cubicBezTo>
                  <a:cubicBezTo>
                    <a:pt x="79" y="7"/>
                    <a:pt x="88" y="0"/>
                    <a:pt x="88" y="0"/>
                  </a:cubicBezTo>
                  <a:cubicBezTo>
                    <a:pt x="88" y="0"/>
                    <a:pt x="88" y="28"/>
                    <a:pt x="88" y="37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72358">
                <a:buClrTx/>
                <a:defRPr/>
              </a:pPr>
              <a:endParaRPr lang="en-US" sz="1324" kern="1200">
                <a:solidFill>
                  <a:srgbClr val="505050"/>
                </a:solidFill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7801060" y="1072383"/>
            <a:ext cx="476643" cy="476643"/>
            <a:chOff x="10609983" y="1458018"/>
            <a:chExt cx="648268" cy="648268"/>
          </a:xfrm>
        </p:grpSpPr>
        <p:sp>
          <p:nvSpPr>
            <p:cNvPr id="8" name="Partner circle"/>
            <p:cNvSpPr/>
            <p:nvPr/>
          </p:nvSpPr>
          <p:spPr bwMode="auto">
            <a:xfrm>
              <a:off x="10609983" y="1458018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86" name="Freeform 5"/>
            <p:cNvSpPr>
              <a:spLocks/>
            </p:cNvSpPr>
            <p:nvPr/>
          </p:nvSpPr>
          <p:spPr bwMode="auto">
            <a:xfrm>
              <a:off x="10714199" y="1667475"/>
              <a:ext cx="439836" cy="229354"/>
            </a:xfrm>
            <a:custGeom>
              <a:avLst/>
              <a:gdLst>
                <a:gd name="T0" fmla="*/ 74 w 188"/>
                <a:gd name="T1" fmla="*/ 97 h 97"/>
                <a:gd name="T2" fmla="*/ 149 w 188"/>
                <a:gd name="T3" fmla="*/ 97 h 97"/>
                <a:gd name="T4" fmla="*/ 152 w 188"/>
                <a:gd name="T5" fmla="*/ 97 h 97"/>
                <a:gd name="T6" fmla="*/ 188 w 188"/>
                <a:gd name="T7" fmla="*/ 62 h 97"/>
                <a:gd name="T8" fmla="*/ 152 w 188"/>
                <a:gd name="T9" fmla="*/ 26 h 97"/>
                <a:gd name="T10" fmla="*/ 127 w 188"/>
                <a:gd name="T11" fmla="*/ 36 h 97"/>
                <a:gd name="T12" fmla="*/ 126 w 188"/>
                <a:gd name="T13" fmla="*/ 37 h 97"/>
                <a:gd name="T14" fmla="*/ 124 w 188"/>
                <a:gd name="T15" fmla="*/ 30 h 97"/>
                <a:gd name="T16" fmla="*/ 79 w 188"/>
                <a:gd name="T17" fmla="*/ 0 h 97"/>
                <a:gd name="T18" fmla="*/ 79 w 188"/>
                <a:gd name="T19" fmla="*/ 0 h 97"/>
                <a:gd name="T20" fmla="*/ 32 w 188"/>
                <a:gd name="T21" fmla="*/ 39 h 97"/>
                <a:gd name="T22" fmla="*/ 31 w 188"/>
                <a:gd name="T23" fmla="*/ 46 h 97"/>
                <a:gd name="T24" fmla="*/ 26 w 188"/>
                <a:gd name="T25" fmla="*/ 45 h 97"/>
                <a:gd name="T26" fmla="*/ 0 w 188"/>
                <a:gd name="T27" fmla="*/ 71 h 97"/>
                <a:gd name="T28" fmla="*/ 21 w 188"/>
                <a:gd name="T29" fmla="*/ 97 h 97"/>
                <a:gd name="T30" fmla="*/ 26 w 188"/>
                <a:gd name="T31" fmla="*/ 97 h 97"/>
                <a:gd name="T32" fmla="*/ 26 w 188"/>
                <a:gd name="T33" fmla="*/ 97 h 97"/>
                <a:gd name="T34" fmla="*/ 76 w 188"/>
                <a:gd name="T3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8" h="97">
                  <a:moveTo>
                    <a:pt x="74" y="97"/>
                  </a:moveTo>
                  <a:cubicBezTo>
                    <a:pt x="149" y="97"/>
                    <a:pt x="149" y="97"/>
                    <a:pt x="149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72" y="97"/>
                    <a:pt x="188" y="81"/>
                    <a:pt x="188" y="62"/>
                  </a:cubicBezTo>
                  <a:cubicBezTo>
                    <a:pt x="188" y="42"/>
                    <a:pt x="172" y="26"/>
                    <a:pt x="152" y="26"/>
                  </a:cubicBezTo>
                  <a:cubicBezTo>
                    <a:pt x="142" y="26"/>
                    <a:pt x="133" y="30"/>
                    <a:pt x="127" y="36"/>
                  </a:cubicBezTo>
                  <a:cubicBezTo>
                    <a:pt x="126" y="37"/>
                    <a:pt x="126" y="37"/>
                    <a:pt x="126" y="37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17" y="13"/>
                    <a:pt x="99" y="0"/>
                    <a:pt x="7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6" y="0"/>
                    <a:pt x="36" y="17"/>
                    <a:pt x="32" y="39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12" y="45"/>
                    <a:pt x="0" y="57"/>
                    <a:pt x="0" y="71"/>
                  </a:cubicBezTo>
                  <a:cubicBezTo>
                    <a:pt x="0" y="84"/>
                    <a:pt x="9" y="94"/>
                    <a:pt x="21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76" y="97"/>
                    <a:pt x="76" y="97"/>
                    <a:pt x="76" y="97"/>
                  </a:cubicBezTo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45">
                <a:buClrTx/>
                <a:defRPr/>
              </a:pPr>
              <a:endParaRPr lang="en-US" sz="1324" kern="1200">
                <a:solidFill>
                  <a:srgbClr val="505050"/>
                </a:solidFill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43" name="User log in icon"/>
          <p:cNvGrpSpPr/>
          <p:nvPr/>
        </p:nvGrpSpPr>
        <p:grpSpPr>
          <a:xfrm>
            <a:off x="5288447" y="2891229"/>
            <a:ext cx="476643" cy="476643"/>
            <a:chOff x="7192655" y="3931775"/>
            <a:chExt cx="648268" cy="648268"/>
          </a:xfrm>
        </p:grpSpPr>
        <p:sp>
          <p:nvSpPr>
            <p:cNvPr id="3" name="Mobile circle"/>
            <p:cNvSpPr/>
            <p:nvPr/>
          </p:nvSpPr>
          <p:spPr bwMode="auto">
            <a:xfrm>
              <a:off x="7192655" y="3931775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289" name="Group 288"/>
            <p:cNvGrpSpPr/>
            <p:nvPr/>
          </p:nvGrpSpPr>
          <p:grpSpPr>
            <a:xfrm>
              <a:off x="7382348" y="4100822"/>
              <a:ext cx="328114" cy="282264"/>
              <a:chOff x="7842406" y="2300265"/>
              <a:chExt cx="363538" cy="312738"/>
            </a:xfrm>
          </p:grpSpPr>
          <p:sp>
            <p:nvSpPr>
              <p:cNvPr id="290" name="Oval 113"/>
              <p:cNvSpPr>
                <a:spLocks noChangeArrowheads="1"/>
              </p:cNvSpPr>
              <p:nvPr/>
            </p:nvSpPr>
            <p:spPr bwMode="auto">
              <a:xfrm>
                <a:off x="7901144" y="2303440"/>
                <a:ext cx="168275" cy="165100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91" name="Freeform 114"/>
              <p:cNvSpPr>
                <a:spLocks/>
              </p:cNvSpPr>
              <p:nvPr/>
            </p:nvSpPr>
            <p:spPr bwMode="auto">
              <a:xfrm>
                <a:off x="7842406" y="2471715"/>
                <a:ext cx="284163" cy="141288"/>
              </a:xfrm>
              <a:custGeom>
                <a:avLst/>
                <a:gdLst>
                  <a:gd name="T0" fmla="*/ 0 w 83"/>
                  <a:gd name="T1" fmla="*/ 41 h 41"/>
                  <a:gd name="T2" fmla="*/ 41 w 83"/>
                  <a:gd name="T3" fmla="*/ 0 h 41"/>
                  <a:gd name="T4" fmla="*/ 83 w 83"/>
                  <a:gd name="T5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3" h="41">
                    <a:moveTo>
                      <a:pt x="0" y="41"/>
                    </a:moveTo>
                    <a:cubicBezTo>
                      <a:pt x="0" y="18"/>
                      <a:pt x="19" y="0"/>
                      <a:pt x="41" y="0"/>
                    </a:cubicBezTo>
                    <a:cubicBezTo>
                      <a:pt x="64" y="0"/>
                      <a:pt x="83" y="18"/>
                      <a:pt x="83" y="41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92" name="Line 115"/>
              <p:cNvSpPr>
                <a:spLocks noChangeShapeType="1"/>
              </p:cNvSpPr>
              <p:nvPr/>
            </p:nvSpPr>
            <p:spPr bwMode="auto">
              <a:xfrm>
                <a:off x="8205944" y="2300265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0" name="Group 69"/>
          <p:cNvGrpSpPr/>
          <p:nvPr/>
        </p:nvGrpSpPr>
        <p:grpSpPr>
          <a:xfrm>
            <a:off x="3674595" y="422336"/>
            <a:ext cx="476643" cy="476643"/>
            <a:chOff x="4997704" y="573909"/>
            <a:chExt cx="648268" cy="648268"/>
          </a:xfrm>
        </p:grpSpPr>
        <p:sp>
          <p:nvSpPr>
            <p:cNvPr id="9" name="City circle"/>
            <p:cNvSpPr/>
            <p:nvPr/>
          </p:nvSpPr>
          <p:spPr bwMode="auto">
            <a:xfrm>
              <a:off x="4997704" y="573909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sp>
          <p:nvSpPr>
            <p:cNvPr id="298" name="Freeform 12"/>
            <p:cNvSpPr>
              <a:spLocks noEditPoints="1"/>
            </p:cNvSpPr>
            <p:nvPr/>
          </p:nvSpPr>
          <p:spPr bwMode="auto">
            <a:xfrm>
              <a:off x="5234409" y="680095"/>
              <a:ext cx="159364" cy="410362"/>
            </a:xfrm>
            <a:custGeom>
              <a:avLst/>
              <a:gdLst>
                <a:gd name="T0" fmla="*/ 24 w 48"/>
                <a:gd name="T1" fmla="*/ 0 h 128"/>
                <a:gd name="T2" fmla="*/ 0 w 48"/>
                <a:gd name="T3" fmla="*/ 24 h 128"/>
                <a:gd name="T4" fmla="*/ 20 w 48"/>
                <a:gd name="T5" fmla="*/ 48 h 128"/>
                <a:gd name="T6" fmla="*/ 20 w 48"/>
                <a:gd name="T7" fmla="*/ 80 h 128"/>
                <a:gd name="T8" fmla="*/ 12 w 48"/>
                <a:gd name="T9" fmla="*/ 80 h 128"/>
                <a:gd name="T10" fmla="*/ 12 w 48"/>
                <a:gd name="T11" fmla="*/ 96 h 128"/>
                <a:gd name="T12" fmla="*/ 20 w 48"/>
                <a:gd name="T13" fmla="*/ 96 h 128"/>
                <a:gd name="T14" fmla="*/ 20 w 48"/>
                <a:gd name="T15" fmla="*/ 104 h 128"/>
                <a:gd name="T16" fmla="*/ 12 w 48"/>
                <a:gd name="T17" fmla="*/ 104 h 128"/>
                <a:gd name="T18" fmla="*/ 12 w 48"/>
                <a:gd name="T19" fmla="*/ 112 h 128"/>
                <a:gd name="T20" fmla="*/ 20 w 48"/>
                <a:gd name="T21" fmla="*/ 112 h 128"/>
                <a:gd name="T22" fmla="*/ 20 w 48"/>
                <a:gd name="T23" fmla="*/ 120 h 128"/>
                <a:gd name="T24" fmla="*/ 12 w 48"/>
                <a:gd name="T25" fmla="*/ 120 h 128"/>
                <a:gd name="T26" fmla="*/ 12 w 48"/>
                <a:gd name="T27" fmla="*/ 128 h 128"/>
                <a:gd name="T28" fmla="*/ 28 w 48"/>
                <a:gd name="T29" fmla="*/ 128 h 128"/>
                <a:gd name="T30" fmla="*/ 28 w 48"/>
                <a:gd name="T31" fmla="*/ 48 h 128"/>
                <a:gd name="T32" fmla="*/ 48 w 48"/>
                <a:gd name="T33" fmla="*/ 24 h 128"/>
                <a:gd name="T34" fmla="*/ 24 w 48"/>
                <a:gd name="T35" fmla="*/ 0 h 128"/>
                <a:gd name="T36" fmla="*/ 24 w 48"/>
                <a:gd name="T37" fmla="*/ 40 h 128"/>
                <a:gd name="T38" fmla="*/ 8 w 48"/>
                <a:gd name="T39" fmla="*/ 24 h 128"/>
                <a:gd name="T40" fmla="*/ 24 w 48"/>
                <a:gd name="T41" fmla="*/ 8 h 128"/>
                <a:gd name="T42" fmla="*/ 40 w 48"/>
                <a:gd name="T43" fmla="*/ 24 h 128"/>
                <a:gd name="T44" fmla="*/ 24 w 48"/>
                <a:gd name="T45" fmla="*/ 4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8" h="128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9" y="46"/>
                    <a:pt x="20" y="48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20" y="96"/>
                    <a:pt x="20" y="96"/>
                    <a:pt x="20" y="96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20"/>
                    <a:pt x="20" y="120"/>
                    <a:pt x="20" y="120"/>
                  </a:cubicBezTo>
                  <a:cubicBezTo>
                    <a:pt x="12" y="120"/>
                    <a:pt x="12" y="120"/>
                    <a:pt x="12" y="120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39" y="46"/>
                    <a:pt x="48" y="36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lose/>
                  <a:moveTo>
                    <a:pt x="24" y="40"/>
                  </a:moveTo>
                  <a:cubicBezTo>
                    <a:pt x="15" y="40"/>
                    <a:pt x="8" y="33"/>
                    <a:pt x="8" y="24"/>
                  </a:cubicBezTo>
                  <a:cubicBezTo>
                    <a:pt x="8" y="15"/>
                    <a:pt x="15" y="8"/>
                    <a:pt x="24" y="8"/>
                  </a:cubicBezTo>
                  <a:cubicBezTo>
                    <a:pt x="33" y="8"/>
                    <a:pt x="40" y="15"/>
                    <a:pt x="40" y="24"/>
                  </a:cubicBezTo>
                  <a:cubicBezTo>
                    <a:pt x="40" y="33"/>
                    <a:pt x="33" y="40"/>
                    <a:pt x="24" y="40"/>
                  </a:cubicBezTo>
                  <a:close/>
                </a:path>
              </a:pathLst>
            </a:custGeom>
            <a:noFill/>
            <a:ln w="12700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72358">
                <a:buClrTx/>
                <a:defRPr/>
              </a:pPr>
              <a:endParaRPr lang="en-US" sz="1324" kern="1200" dirty="0">
                <a:solidFill>
                  <a:srgbClr val="505050"/>
                </a:solidFill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78255" y="1897913"/>
            <a:ext cx="476643" cy="476643"/>
            <a:chOff x="1194487" y="2580796"/>
            <a:chExt cx="648268" cy="648268"/>
          </a:xfrm>
        </p:grpSpPr>
        <p:sp>
          <p:nvSpPr>
            <p:cNvPr id="14" name="Equipment circle"/>
            <p:cNvSpPr/>
            <p:nvPr/>
          </p:nvSpPr>
          <p:spPr bwMode="auto">
            <a:xfrm>
              <a:off x="1194487" y="2580796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304" name="Group 19"/>
            <p:cNvGrpSpPr>
              <a:grpSpLocks noChangeAspect="1"/>
            </p:cNvGrpSpPr>
            <p:nvPr/>
          </p:nvGrpSpPr>
          <p:grpSpPr bwMode="auto">
            <a:xfrm>
              <a:off x="1318652" y="2712374"/>
              <a:ext cx="371353" cy="311190"/>
              <a:chOff x="3738" y="2053"/>
              <a:chExt cx="358" cy="300"/>
            </a:xfrm>
          </p:grpSpPr>
          <p:sp>
            <p:nvSpPr>
              <p:cNvPr id="306" name="Freeform 20"/>
              <p:cNvSpPr>
                <a:spLocks noEditPoints="1"/>
              </p:cNvSpPr>
              <p:nvPr/>
            </p:nvSpPr>
            <p:spPr bwMode="auto">
              <a:xfrm>
                <a:off x="3738" y="2053"/>
                <a:ext cx="358" cy="300"/>
              </a:xfrm>
              <a:custGeom>
                <a:avLst/>
                <a:gdLst>
                  <a:gd name="T0" fmla="*/ 358 w 358"/>
                  <a:gd name="T1" fmla="*/ 300 h 300"/>
                  <a:gd name="T2" fmla="*/ 0 w 358"/>
                  <a:gd name="T3" fmla="*/ 300 h 300"/>
                  <a:gd name="T4" fmla="*/ 179 w 358"/>
                  <a:gd name="T5" fmla="*/ 0 h 300"/>
                  <a:gd name="T6" fmla="*/ 358 w 358"/>
                  <a:gd name="T7" fmla="*/ 300 h 300"/>
                  <a:gd name="T8" fmla="*/ 34 w 358"/>
                  <a:gd name="T9" fmla="*/ 280 h 300"/>
                  <a:gd name="T10" fmla="*/ 324 w 358"/>
                  <a:gd name="T11" fmla="*/ 280 h 300"/>
                  <a:gd name="T12" fmla="*/ 179 w 358"/>
                  <a:gd name="T13" fmla="*/ 39 h 300"/>
                  <a:gd name="T14" fmla="*/ 34 w 358"/>
                  <a:gd name="T15" fmla="*/ 28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58" h="300">
                    <a:moveTo>
                      <a:pt x="358" y="300"/>
                    </a:moveTo>
                    <a:lnTo>
                      <a:pt x="0" y="300"/>
                    </a:lnTo>
                    <a:lnTo>
                      <a:pt x="179" y="0"/>
                    </a:lnTo>
                    <a:lnTo>
                      <a:pt x="358" y="300"/>
                    </a:lnTo>
                    <a:close/>
                    <a:moveTo>
                      <a:pt x="34" y="280"/>
                    </a:moveTo>
                    <a:lnTo>
                      <a:pt x="324" y="280"/>
                    </a:lnTo>
                    <a:lnTo>
                      <a:pt x="179" y="39"/>
                    </a:lnTo>
                    <a:lnTo>
                      <a:pt x="34" y="28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7" name="Rectangle 21"/>
              <p:cNvSpPr>
                <a:spLocks noChangeArrowheads="1"/>
              </p:cNvSpPr>
              <p:nvPr/>
            </p:nvSpPr>
            <p:spPr bwMode="auto">
              <a:xfrm>
                <a:off x="3907" y="2150"/>
                <a:ext cx="20" cy="11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8" name="Rectangle 22"/>
              <p:cNvSpPr>
                <a:spLocks noChangeArrowheads="1"/>
              </p:cNvSpPr>
              <p:nvPr/>
            </p:nvSpPr>
            <p:spPr bwMode="auto">
              <a:xfrm>
                <a:off x="3907" y="2292"/>
                <a:ext cx="20" cy="2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2"/>
                </a:solidFill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3" name="Device Log ins icon"/>
          <p:cNvGrpSpPr/>
          <p:nvPr/>
        </p:nvGrpSpPr>
        <p:grpSpPr>
          <a:xfrm>
            <a:off x="2945629" y="1225671"/>
            <a:ext cx="476643" cy="476643"/>
            <a:chOff x="4006259" y="1666501"/>
            <a:chExt cx="648268" cy="648268"/>
          </a:xfrm>
        </p:grpSpPr>
        <p:sp>
          <p:nvSpPr>
            <p:cNvPr id="13" name="Energy"/>
            <p:cNvSpPr/>
            <p:nvPr/>
          </p:nvSpPr>
          <p:spPr bwMode="auto">
            <a:xfrm>
              <a:off x="4006259" y="1666501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310" name="Group 25"/>
            <p:cNvGrpSpPr>
              <a:grpSpLocks noChangeAspect="1"/>
            </p:cNvGrpSpPr>
            <p:nvPr/>
          </p:nvGrpSpPr>
          <p:grpSpPr bwMode="auto">
            <a:xfrm>
              <a:off x="4205232" y="1810064"/>
              <a:ext cx="245440" cy="381796"/>
              <a:chOff x="2726" y="1073"/>
              <a:chExt cx="198" cy="308"/>
            </a:xfrm>
          </p:grpSpPr>
          <p:sp>
            <p:nvSpPr>
              <p:cNvPr id="312" name="Freeform 26"/>
              <p:cNvSpPr>
                <a:spLocks noEditPoints="1"/>
              </p:cNvSpPr>
              <p:nvPr/>
            </p:nvSpPr>
            <p:spPr bwMode="auto">
              <a:xfrm>
                <a:off x="2726" y="1073"/>
                <a:ext cx="198" cy="308"/>
              </a:xfrm>
              <a:custGeom>
                <a:avLst/>
                <a:gdLst>
                  <a:gd name="T0" fmla="*/ 0 w 198"/>
                  <a:gd name="T1" fmla="*/ 308 h 308"/>
                  <a:gd name="T2" fmla="*/ 198 w 198"/>
                  <a:gd name="T3" fmla="*/ 308 h 308"/>
                  <a:gd name="T4" fmla="*/ 198 w 198"/>
                  <a:gd name="T5" fmla="*/ 0 h 308"/>
                  <a:gd name="T6" fmla="*/ 0 w 198"/>
                  <a:gd name="T7" fmla="*/ 0 h 308"/>
                  <a:gd name="T8" fmla="*/ 0 w 198"/>
                  <a:gd name="T9" fmla="*/ 308 h 308"/>
                  <a:gd name="T10" fmla="*/ 178 w 198"/>
                  <a:gd name="T11" fmla="*/ 212 h 308"/>
                  <a:gd name="T12" fmla="*/ 20 w 198"/>
                  <a:gd name="T13" fmla="*/ 212 h 308"/>
                  <a:gd name="T14" fmla="*/ 20 w 198"/>
                  <a:gd name="T15" fmla="*/ 57 h 308"/>
                  <a:gd name="T16" fmla="*/ 178 w 198"/>
                  <a:gd name="T17" fmla="*/ 57 h 308"/>
                  <a:gd name="T18" fmla="*/ 178 w 198"/>
                  <a:gd name="T19" fmla="*/ 212 h 308"/>
                  <a:gd name="T20" fmla="*/ 20 w 198"/>
                  <a:gd name="T21" fmla="*/ 231 h 308"/>
                  <a:gd name="T22" fmla="*/ 178 w 198"/>
                  <a:gd name="T23" fmla="*/ 231 h 308"/>
                  <a:gd name="T24" fmla="*/ 178 w 198"/>
                  <a:gd name="T25" fmla="*/ 289 h 308"/>
                  <a:gd name="T26" fmla="*/ 20 w 198"/>
                  <a:gd name="T27" fmla="*/ 289 h 308"/>
                  <a:gd name="T28" fmla="*/ 20 w 198"/>
                  <a:gd name="T29" fmla="*/ 231 h 308"/>
                  <a:gd name="T30" fmla="*/ 178 w 198"/>
                  <a:gd name="T31" fmla="*/ 38 h 308"/>
                  <a:gd name="T32" fmla="*/ 20 w 198"/>
                  <a:gd name="T33" fmla="*/ 38 h 308"/>
                  <a:gd name="T34" fmla="*/ 20 w 198"/>
                  <a:gd name="T35" fmla="*/ 19 h 308"/>
                  <a:gd name="T36" fmla="*/ 178 w 198"/>
                  <a:gd name="T37" fmla="*/ 19 h 308"/>
                  <a:gd name="T38" fmla="*/ 178 w 198"/>
                  <a:gd name="T39" fmla="*/ 3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8" h="308">
                    <a:moveTo>
                      <a:pt x="0" y="308"/>
                    </a:moveTo>
                    <a:lnTo>
                      <a:pt x="198" y="308"/>
                    </a:lnTo>
                    <a:lnTo>
                      <a:pt x="198" y="0"/>
                    </a:lnTo>
                    <a:lnTo>
                      <a:pt x="0" y="0"/>
                    </a:lnTo>
                    <a:lnTo>
                      <a:pt x="0" y="308"/>
                    </a:lnTo>
                    <a:close/>
                    <a:moveTo>
                      <a:pt x="178" y="212"/>
                    </a:moveTo>
                    <a:lnTo>
                      <a:pt x="20" y="212"/>
                    </a:lnTo>
                    <a:lnTo>
                      <a:pt x="20" y="57"/>
                    </a:lnTo>
                    <a:lnTo>
                      <a:pt x="178" y="57"/>
                    </a:lnTo>
                    <a:lnTo>
                      <a:pt x="178" y="212"/>
                    </a:lnTo>
                    <a:close/>
                    <a:moveTo>
                      <a:pt x="20" y="231"/>
                    </a:moveTo>
                    <a:lnTo>
                      <a:pt x="178" y="231"/>
                    </a:lnTo>
                    <a:lnTo>
                      <a:pt x="178" y="289"/>
                    </a:lnTo>
                    <a:lnTo>
                      <a:pt x="20" y="289"/>
                    </a:lnTo>
                    <a:lnTo>
                      <a:pt x="20" y="231"/>
                    </a:lnTo>
                    <a:close/>
                    <a:moveTo>
                      <a:pt x="178" y="38"/>
                    </a:moveTo>
                    <a:lnTo>
                      <a:pt x="20" y="38"/>
                    </a:lnTo>
                    <a:lnTo>
                      <a:pt x="20" y="19"/>
                    </a:lnTo>
                    <a:lnTo>
                      <a:pt x="178" y="19"/>
                    </a:lnTo>
                    <a:lnTo>
                      <a:pt x="178" y="38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tx2"/>
                </a:solidFill>
                <a:miter lim="800000"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3" name="Rectangle 27"/>
              <p:cNvSpPr>
                <a:spLocks noChangeArrowheads="1"/>
              </p:cNvSpPr>
              <p:nvPr/>
            </p:nvSpPr>
            <p:spPr bwMode="auto">
              <a:xfrm>
                <a:off x="2815" y="1324"/>
                <a:ext cx="20" cy="19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  <a:miter lim="800000"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1620611" y="3296648"/>
            <a:ext cx="476643" cy="476643"/>
            <a:chOff x="2204143" y="4483174"/>
            <a:chExt cx="648268" cy="648268"/>
          </a:xfrm>
        </p:grpSpPr>
        <p:sp>
          <p:nvSpPr>
            <p:cNvPr id="12" name="Manufacture circle"/>
            <p:cNvSpPr/>
            <p:nvPr/>
          </p:nvSpPr>
          <p:spPr bwMode="auto">
            <a:xfrm>
              <a:off x="2204143" y="4483174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315" name="Group 30"/>
            <p:cNvGrpSpPr>
              <a:grpSpLocks noChangeAspect="1"/>
            </p:cNvGrpSpPr>
            <p:nvPr/>
          </p:nvGrpSpPr>
          <p:grpSpPr bwMode="auto">
            <a:xfrm>
              <a:off x="2356039" y="4678077"/>
              <a:ext cx="332131" cy="284684"/>
              <a:chOff x="1489" y="2926"/>
              <a:chExt cx="273" cy="234"/>
            </a:xfrm>
          </p:grpSpPr>
          <p:sp>
            <p:nvSpPr>
              <p:cNvPr id="317" name="Freeform 31"/>
              <p:cNvSpPr>
                <a:spLocks noEditPoints="1"/>
              </p:cNvSpPr>
              <p:nvPr/>
            </p:nvSpPr>
            <p:spPr bwMode="auto">
              <a:xfrm>
                <a:off x="1489" y="2926"/>
                <a:ext cx="273" cy="234"/>
              </a:xfrm>
              <a:custGeom>
                <a:avLst/>
                <a:gdLst>
                  <a:gd name="T0" fmla="*/ 253 w 273"/>
                  <a:gd name="T1" fmla="*/ 68 h 234"/>
                  <a:gd name="T2" fmla="*/ 253 w 273"/>
                  <a:gd name="T3" fmla="*/ 0 h 234"/>
                  <a:gd name="T4" fmla="*/ 20 w 273"/>
                  <a:gd name="T5" fmla="*/ 0 h 234"/>
                  <a:gd name="T6" fmla="*/ 20 w 273"/>
                  <a:gd name="T7" fmla="*/ 68 h 234"/>
                  <a:gd name="T8" fmla="*/ 0 w 273"/>
                  <a:gd name="T9" fmla="*/ 78 h 234"/>
                  <a:gd name="T10" fmla="*/ 0 w 273"/>
                  <a:gd name="T11" fmla="*/ 234 h 234"/>
                  <a:gd name="T12" fmla="*/ 273 w 273"/>
                  <a:gd name="T13" fmla="*/ 234 h 234"/>
                  <a:gd name="T14" fmla="*/ 273 w 273"/>
                  <a:gd name="T15" fmla="*/ 78 h 234"/>
                  <a:gd name="T16" fmla="*/ 253 w 273"/>
                  <a:gd name="T17" fmla="*/ 68 h 234"/>
                  <a:gd name="T18" fmla="*/ 234 w 273"/>
                  <a:gd name="T19" fmla="*/ 20 h 234"/>
                  <a:gd name="T20" fmla="*/ 234 w 273"/>
                  <a:gd name="T21" fmla="*/ 88 h 234"/>
                  <a:gd name="T22" fmla="*/ 214 w 273"/>
                  <a:gd name="T23" fmla="*/ 98 h 234"/>
                  <a:gd name="T24" fmla="*/ 214 w 273"/>
                  <a:gd name="T25" fmla="*/ 88 h 234"/>
                  <a:gd name="T26" fmla="*/ 59 w 273"/>
                  <a:gd name="T27" fmla="*/ 88 h 234"/>
                  <a:gd name="T28" fmla="*/ 59 w 273"/>
                  <a:gd name="T29" fmla="*/ 98 h 234"/>
                  <a:gd name="T30" fmla="*/ 39 w 273"/>
                  <a:gd name="T31" fmla="*/ 88 h 234"/>
                  <a:gd name="T32" fmla="*/ 39 w 273"/>
                  <a:gd name="T33" fmla="*/ 20 h 234"/>
                  <a:gd name="T34" fmla="*/ 234 w 273"/>
                  <a:gd name="T35" fmla="*/ 20 h 234"/>
                  <a:gd name="T36" fmla="*/ 192 w 273"/>
                  <a:gd name="T37" fmla="*/ 107 h 234"/>
                  <a:gd name="T38" fmla="*/ 136 w 273"/>
                  <a:gd name="T39" fmla="*/ 137 h 234"/>
                  <a:gd name="T40" fmla="*/ 81 w 273"/>
                  <a:gd name="T41" fmla="*/ 107 h 234"/>
                  <a:gd name="T42" fmla="*/ 192 w 273"/>
                  <a:gd name="T43" fmla="*/ 107 h 234"/>
                  <a:gd name="T44" fmla="*/ 20 w 273"/>
                  <a:gd name="T45" fmla="*/ 215 h 234"/>
                  <a:gd name="T46" fmla="*/ 20 w 273"/>
                  <a:gd name="T47" fmla="*/ 98 h 234"/>
                  <a:gd name="T48" fmla="*/ 136 w 273"/>
                  <a:gd name="T49" fmla="*/ 156 h 234"/>
                  <a:gd name="T50" fmla="*/ 253 w 273"/>
                  <a:gd name="T51" fmla="*/ 98 h 234"/>
                  <a:gd name="T52" fmla="*/ 253 w 273"/>
                  <a:gd name="T53" fmla="*/ 215 h 234"/>
                  <a:gd name="T54" fmla="*/ 20 w 273"/>
                  <a:gd name="T55" fmla="*/ 21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73" h="234">
                    <a:moveTo>
                      <a:pt x="253" y="68"/>
                    </a:moveTo>
                    <a:lnTo>
                      <a:pt x="253" y="0"/>
                    </a:lnTo>
                    <a:lnTo>
                      <a:pt x="20" y="0"/>
                    </a:lnTo>
                    <a:lnTo>
                      <a:pt x="20" y="68"/>
                    </a:lnTo>
                    <a:lnTo>
                      <a:pt x="0" y="78"/>
                    </a:lnTo>
                    <a:lnTo>
                      <a:pt x="0" y="234"/>
                    </a:lnTo>
                    <a:lnTo>
                      <a:pt x="273" y="234"/>
                    </a:lnTo>
                    <a:lnTo>
                      <a:pt x="273" y="78"/>
                    </a:lnTo>
                    <a:lnTo>
                      <a:pt x="253" y="68"/>
                    </a:lnTo>
                    <a:close/>
                    <a:moveTo>
                      <a:pt x="234" y="20"/>
                    </a:moveTo>
                    <a:lnTo>
                      <a:pt x="234" y="88"/>
                    </a:lnTo>
                    <a:lnTo>
                      <a:pt x="214" y="98"/>
                    </a:lnTo>
                    <a:lnTo>
                      <a:pt x="214" y="88"/>
                    </a:lnTo>
                    <a:lnTo>
                      <a:pt x="59" y="88"/>
                    </a:lnTo>
                    <a:lnTo>
                      <a:pt x="59" y="98"/>
                    </a:lnTo>
                    <a:lnTo>
                      <a:pt x="39" y="88"/>
                    </a:lnTo>
                    <a:lnTo>
                      <a:pt x="39" y="20"/>
                    </a:lnTo>
                    <a:lnTo>
                      <a:pt x="234" y="20"/>
                    </a:lnTo>
                    <a:close/>
                    <a:moveTo>
                      <a:pt x="192" y="107"/>
                    </a:moveTo>
                    <a:lnTo>
                      <a:pt x="136" y="137"/>
                    </a:lnTo>
                    <a:lnTo>
                      <a:pt x="81" y="107"/>
                    </a:lnTo>
                    <a:lnTo>
                      <a:pt x="192" y="107"/>
                    </a:lnTo>
                    <a:close/>
                    <a:moveTo>
                      <a:pt x="20" y="215"/>
                    </a:moveTo>
                    <a:lnTo>
                      <a:pt x="20" y="98"/>
                    </a:lnTo>
                    <a:lnTo>
                      <a:pt x="136" y="156"/>
                    </a:lnTo>
                    <a:lnTo>
                      <a:pt x="253" y="98"/>
                    </a:lnTo>
                    <a:lnTo>
                      <a:pt x="253" y="215"/>
                    </a:lnTo>
                    <a:lnTo>
                      <a:pt x="20" y="215"/>
                    </a:lnTo>
                    <a:close/>
                  </a:path>
                </a:pathLst>
              </a:custGeom>
              <a:solidFill>
                <a:schemeClr val="bg1"/>
              </a:solidFill>
              <a:ln w="15875">
                <a:solidFill>
                  <a:schemeClr val="tx2"/>
                </a:solidFill>
                <a:miter lim="800000"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8" name="Rectangle 32"/>
              <p:cNvSpPr>
                <a:spLocks noChangeArrowheads="1"/>
              </p:cNvSpPr>
              <p:nvPr/>
            </p:nvSpPr>
            <p:spPr bwMode="auto">
              <a:xfrm>
                <a:off x="1548" y="2965"/>
                <a:ext cx="155" cy="2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2"/>
                </a:solidFill>
                <a:miter lim="800000"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5" name="Enterpsie security icon"/>
          <p:cNvGrpSpPr/>
          <p:nvPr/>
        </p:nvGrpSpPr>
        <p:grpSpPr>
          <a:xfrm>
            <a:off x="2382430" y="4277000"/>
            <a:ext cx="476643" cy="476643"/>
            <a:chOff x="3240270" y="5816520"/>
            <a:chExt cx="648268" cy="648268"/>
          </a:xfrm>
        </p:grpSpPr>
        <p:sp>
          <p:nvSpPr>
            <p:cNvPr id="11" name="Customer circle"/>
            <p:cNvSpPr/>
            <p:nvPr/>
          </p:nvSpPr>
          <p:spPr bwMode="auto">
            <a:xfrm>
              <a:off x="3240270" y="5816520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358" name="Group 357"/>
            <p:cNvGrpSpPr/>
            <p:nvPr/>
          </p:nvGrpSpPr>
          <p:grpSpPr>
            <a:xfrm>
              <a:off x="3386663" y="5977623"/>
              <a:ext cx="308426" cy="322184"/>
              <a:chOff x="8453437" y="3398838"/>
              <a:chExt cx="427038" cy="446087"/>
            </a:xfrm>
          </p:grpSpPr>
          <p:sp>
            <p:nvSpPr>
              <p:cNvPr id="359" name="Line 68"/>
              <p:cNvSpPr>
                <a:spLocks noChangeShapeType="1"/>
              </p:cNvSpPr>
              <p:nvPr/>
            </p:nvSpPr>
            <p:spPr bwMode="auto">
              <a:xfrm>
                <a:off x="8453437" y="3844925"/>
                <a:ext cx="42703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0" name="Freeform 69"/>
              <p:cNvSpPr>
                <a:spLocks/>
              </p:cNvSpPr>
              <p:nvPr/>
            </p:nvSpPr>
            <p:spPr bwMode="auto">
              <a:xfrm>
                <a:off x="8483600" y="3603625"/>
                <a:ext cx="222250" cy="241300"/>
              </a:xfrm>
              <a:custGeom>
                <a:avLst/>
                <a:gdLst>
                  <a:gd name="T0" fmla="*/ 0 w 140"/>
                  <a:gd name="T1" fmla="*/ 152 h 152"/>
                  <a:gd name="T2" fmla="*/ 0 w 140"/>
                  <a:gd name="T3" fmla="*/ 0 h 152"/>
                  <a:gd name="T4" fmla="*/ 140 w 140"/>
                  <a:gd name="T5" fmla="*/ 0 h 152"/>
                  <a:gd name="T6" fmla="*/ 140 w 140"/>
                  <a:gd name="T7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0" h="152">
                    <a:moveTo>
                      <a:pt x="0" y="152"/>
                    </a:moveTo>
                    <a:lnTo>
                      <a:pt x="0" y="0"/>
                    </a:lnTo>
                    <a:lnTo>
                      <a:pt x="140" y="0"/>
                    </a:lnTo>
                    <a:lnTo>
                      <a:pt x="140" y="152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1" name="Freeform 70"/>
              <p:cNvSpPr>
                <a:spLocks/>
              </p:cNvSpPr>
              <p:nvPr/>
            </p:nvSpPr>
            <p:spPr bwMode="auto">
              <a:xfrm>
                <a:off x="8642350" y="3511550"/>
                <a:ext cx="209550" cy="333375"/>
              </a:xfrm>
              <a:custGeom>
                <a:avLst/>
                <a:gdLst>
                  <a:gd name="T0" fmla="*/ 0 w 132"/>
                  <a:gd name="T1" fmla="*/ 45 h 210"/>
                  <a:gd name="T2" fmla="*/ 0 w 132"/>
                  <a:gd name="T3" fmla="*/ 0 h 210"/>
                  <a:gd name="T4" fmla="*/ 132 w 132"/>
                  <a:gd name="T5" fmla="*/ 0 h 210"/>
                  <a:gd name="T6" fmla="*/ 132 w 132"/>
                  <a:gd name="T7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2" h="210">
                    <a:moveTo>
                      <a:pt x="0" y="45"/>
                    </a:moveTo>
                    <a:lnTo>
                      <a:pt x="0" y="0"/>
                    </a:lnTo>
                    <a:lnTo>
                      <a:pt x="132" y="0"/>
                    </a:lnTo>
                    <a:lnTo>
                      <a:pt x="132" y="21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2" name="Freeform 71"/>
              <p:cNvSpPr>
                <a:spLocks/>
              </p:cNvSpPr>
              <p:nvPr/>
            </p:nvSpPr>
            <p:spPr bwMode="auto">
              <a:xfrm>
                <a:off x="8601075" y="3398838"/>
                <a:ext cx="112713" cy="174625"/>
              </a:xfrm>
              <a:custGeom>
                <a:avLst/>
                <a:gdLst>
                  <a:gd name="T0" fmla="*/ 0 w 71"/>
                  <a:gd name="T1" fmla="*/ 110 h 110"/>
                  <a:gd name="T2" fmla="*/ 0 w 71"/>
                  <a:gd name="T3" fmla="*/ 53 h 110"/>
                  <a:gd name="T4" fmla="*/ 71 w 71"/>
                  <a:gd name="T5" fmla="*/ 0 h 110"/>
                  <a:gd name="T6" fmla="*/ 71 w 71"/>
                  <a:gd name="T7" fmla="*/ 5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" h="110">
                    <a:moveTo>
                      <a:pt x="0" y="110"/>
                    </a:moveTo>
                    <a:lnTo>
                      <a:pt x="0" y="53"/>
                    </a:lnTo>
                    <a:lnTo>
                      <a:pt x="71" y="0"/>
                    </a:lnTo>
                    <a:lnTo>
                      <a:pt x="71" y="53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3" name="Freeform 72"/>
              <p:cNvSpPr>
                <a:spLocks/>
              </p:cNvSpPr>
              <p:nvPr/>
            </p:nvSpPr>
            <p:spPr bwMode="auto">
              <a:xfrm>
                <a:off x="8729663" y="3765550"/>
                <a:ext cx="50800" cy="69850"/>
              </a:xfrm>
              <a:custGeom>
                <a:avLst/>
                <a:gdLst>
                  <a:gd name="T0" fmla="*/ 0 w 32"/>
                  <a:gd name="T1" fmla="*/ 0 h 44"/>
                  <a:gd name="T2" fmla="*/ 32 w 32"/>
                  <a:gd name="T3" fmla="*/ 0 h 44"/>
                  <a:gd name="T4" fmla="*/ 32 w 32"/>
                  <a:gd name="T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44">
                    <a:moveTo>
                      <a:pt x="0" y="0"/>
                    </a:moveTo>
                    <a:lnTo>
                      <a:pt x="32" y="0"/>
                    </a:lnTo>
                    <a:lnTo>
                      <a:pt x="32" y="44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4" name="Freeform 73"/>
              <p:cNvSpPr>
                <a:spLocks/>
              </p:cNvSpPr>
              <p:nvPr/>
            </p:nvSpPr>
            <p:spPr bwMode="auto">
              <a:xfrm>
                <a:off x="8558213" y="3765550"/>
                <a:ext cx="71438" cy="79375"/>
              </a:xfrm>
              <a:custGeom>
                <a:avLst/>
                <a:gdLst>
                  <a:gd name="T0" fmla="*/ 0 w 45"/>
                  <a:gd name="T1" fmla="*/ 47 h 50"/>
                  <a:gd name="T2" fmla="*/ 0 w 45"/>
                  <a:gd name="T3" fmla="*/ 0 h 50"/>
                  <a:gd name="T4" fmla="*/ 45 w 45"/>
                  <a:gd name="T5" fmla="*/ 0 h 50"/>
                  <a:gd name="T6" fmla="*/ 45 w 45"/>
                  <a:gd name="T7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5" h="50">
                    <a:moveTo>
                      <a:pt x="0" y="47"/>
                    </a:moveTo>
                    <a:lnTo>
                      <a:pt x="0" y="0"/>
                    </a:lnTo>
                    <a:lnTo>
                      <a:pt x="45" y="0"/>
                    </a:lnTo>
                    <a:lnTo>
                      <a:pt x="45" y="5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365" name="Line 74"/>
              <p:cNvSpPr>
                <a:spLocks noChangeShapeType="1"/>
              </p:cNvSpPr>
              <p:nvPr/>
            </p:nvSpPr>
            <p:spPr bwMode="auto">
              <a:xfrm>
                <a:off x="8872538" y="3706813"/>
                <a:ext cx="0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6" name="Spam"/>
          <p:cNvGrpSpPr/>
          <p:nvPr/>
        </p:nvGrpSpPr>
        <p:grpSpPr>
          <a:xfrm>
            <a:off x="7510017" y="3615402"/>
            <a:ext cx="476643" cy="476643"/>
            <a:chOff x="10214144" y="4916701"/>
            <a:chExt cx="648268" cy="648268"/>
          </a:xfrm>
        </p:grpSpPr>
        <p:sp>
          <p:nvSpPr>
            <p:cNvPr id="2" name="Citizen circle"/>
            <p:cNvSpPr/>
            <p:nvPr/>
          </p:nvSpPr>
          <p:spPr bwMode="auto">
            <a:xfrm>
              <a:off x="10214144" y="4916701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377" name="Group 60"/>
            <p:cNvGrpSpPr>
              <a:grpSpLocks noChangeAspect="1"/>
            </p:cNvGrpSpPr>
            <p:nvPr/>
          </p:nvGrpSpPr>
          <p:grpSpPr bwMode="auto">
            <a:xfrm>
              <a:off x="10404944" y="5073161"/>
              <a:ext cx="293031" cy="341870"/>
              <a:chOff x="6468" y="3423"/>
              <a:chExt cx="234" cy="273"/>
            </a:xfrm>
          </p:grpSpPr>
          <p:sp>
            <p:nvSpPr>
              <p:cNvPr id="379" name="Freeform 61"/>
              <p:cNvSpPr>
                <a:spLocks noEditPoints="1"/>
              </p:cNvSpPr>
              <p:nvPr/>
            </p:nvSpPr>
            <p:spPr bwMode="auto">
              <a:xfrm>
                <a:off x="6468" y="3423"/>
                <a:ext cx="234" cy="273"/>
              </a:xfrm>
              <a:custGeom>
                <a:avLst/>
                <a:gdLst>
                  <a:gd name="T0" fmla="*/ 76 w 96"/>
                  <a:gd name="T1" fmla="*/ 112 h 112"/>
                  <a:gd name="T2" fmla="*/ 20 w 96"/>
                  <a:gd name="T3" fmla="*/ 112 h 112"/>
                  <a:gd name="T4" fmla="*/ 0 w 96"/>
                  <a:gd name="T5" fmla="*/ 92 h 112"/>
                  <a:gd name="T6" fmla="*/ 0 w 96"/>
                  <a:gd name="T7" fmla="*/ 0 h 112"/>
                  <a:gd name="T8" fmla="*/ 88 w 96"/>
                  <a:gd name="T9" fmla="*/ 0 h 112"/>
                  <a:gd name="T10" fmla="*/ 88 w 96"/>
                  <a:gd name="T11" fmla="*/ 88 h 112"/>
                  <a:gd name="T12" fmla="*/ 80 w 96"/>
                  <a:gd name="T13" fmla="*/ 88 h 112"/>
                  <a:gd name="T14" fmla="*/ 80 w 96"/>
                  <a:gd name="T15" fmla="*/ 8 h 112"/>
                  <a:gd name="T16" fmla="*/ 8 w 96"/>
                  <a:gd name="T17" fmla="*/ 8 h 112"/>
                  <a:gd name="T18" fmla="*/ 8 w 96"/>
                  <a:gd name="T19" fmla="*/ 92 h 112"/>
                  <a:gd name="T20" fmla="*/ 20 w 96"/>
                  <a:gd name="T21" fmla="*/ 104 h 112"/>
                  <a:gd name="T22" fmla="*/ 32 w 96"/>
                  <a:gd name="T23" fmla="*/ 92 h 112"/>
                  <a:gd name="T24" fmla="*/ 32 w 96"/>
                  <a:gd name="T25" fmla="*/ 88 h 112"/>
                  <a:gd name="T26" fmla="*/ 96 w 96"/>
                  <a:gd name="T27" fmla="*/ 88 h 112"/>
                  <a:gd name="T28" fmla="*/ 96 w 96"/>
                  <a:gd name="T29" fmla="*/ 92 h 112"/>
                  <a:gd name="T30" fmla="*/ 76 w 96"/>
                  <a:gd name="T31" fmla="*/ 112 h 112"/>
                  <a:gd name="T32" fmla="*/ 36 w 96"/>
                  <a:gd name="T33" fmla="*/ 104 h 112"/>
                  <a:gd name="T34" fmla="*/ 76 w 96"/>
                  <a:gd name="T35" fmla="*/ 104 h 112"/>
                  <a:gd name="T36" fmla="*/ 87 w 96"/>
                  <a:gd name="T37" fmla="*/ 96 h 112"/>
                  <a:gd name="T38" fmla="*/ 40 w 96"/>
                  <a:gd name="T39" fmla="*/ 96 h 112"/>
                  <a:gd name="T40" fmla="*/ 36 w 96"/>
                  <a:gd name="T41" fmla="*/ 10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6" h="112">
                    <a:moveTo>
                      <a:pt x="76" y="112"/>
                    </a:moveTo>
                    <a:cubicBezTo>
                      <a:pt x="20" y="112"/>
                      <a:pt x="20" y="112"/>
                      <a:pt x="20" y="112"/>
                    </a:cubicBezTo>
                    <a:cubicBezTo>
                      <a:pt x="9" y="112"/>
                      <a:pt x="0" y="103"/>
                      <a:pt x="0" y="9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0" y="88"/>
                      <a:pt x="80" y="88"/>
                      <a:pt x="80" y="8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92"/>
                      <a:pt x="8" y="92"/>
                      <a:pt x="8" y="92"/>
                    </a:cubicBezTo>
                    <a:cubicBezTo>
                      <a:pt x="8" y="99"/>
                      <a:pt x="13" y="104"/>
                      <a:pt x="20" y="104"/>
                    </a:cubicBezTo>
                    <a:cubicBezTo>
                      <a:pt x="27" y="104"/>
                      <a:pt x="32" y="99"/>
                      <a:pt x="32" y="92"/>
                    </a:cubicBezTo>
                    <a:cubicBezTo>
                      <a:pt x="32" y="88"/>
                      <a:pt x="32" y="88"/>
                      <a:pt x="32" y="8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6" y="92"/>
                      <a:pt x="96" y="92"/>
                      <a:pt x="96" y="92"/>
                    </a:cubicBezTo>
                    <a:cubicBezTo>
                      <a:pt x="96" y="103"/>
                      <a:pt x="87" y="112"/>
                      <a:pt x="76" y="112"/>
                    </a:cubicBezTo>
                    <a:close/>
                    <a:moveTo>
                      <a:pt x="36" y="104"/>
                    </a:moveTo>
                    <a:cubicBezTo>
                      <a:pt x="76" y="104"/>
                      <a:pt x="76" y="104"/>
                      <a:pt x="76" y="104"/>
                    </a:cubicBezTo>
                    <a:cubicBezTo>
                      <a:pt x="81" y="104"/>
                      <a:pt x="86" y="101"/>
                      <a:pt x="87" y="96"/>
                    </a:cubicBezTo>
                    <a:cubicBezTo>
                      <a:pt x="40" y="96"/>
                      <a:pt x="40" y="96"/>
                      <a:pt x="40" y="96"/>
                    </a:cubicBezTo>
                    <a:cubicBezTo>
                      <a:pt x="39" y="99"/>
                      <a:pt x="38" y="102"/>
                      <a:pt x="36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0" name="Rectangle 62"/>
              <p:cNvSpPr>
                <a:spLocks noChangeArrowheads="1"/>
              </p:cNvSpPr>
              <p:nvPr/>
            </p:nvSpPr>
            <p:spPr bwMode="auto">
              <a:xfrm>
                <a:off x="6507" y="3598"/>
                <a:ext cx="20" cy="20"/>
              </a:xfrm>
              <a:prstGeom prst="rect">
                <a:avLst/>
              </a:pr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1" name="Rectangle 63"/>
              <p:cNvSpPr>
                <a:spLocks noChangeArrowheads="1"/>
              </p:cNvSpPr>
              <p:nvPr/>
            </p:nvSpPr>
            <p:spPr bwMode="auto">
              <a:xfrm>
                <a:off x="6546" y="3598"/>
                <a:ext cx="98" cy="20"/>
              </a:xfrm>
              <a:prstGeom prst="rect">
                <a:avLst/>
              </a:pr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2" name="Rectangle 64"/>
              <p:cNvSpPr>
                <a:spLocks noChangeArrowheads="1"/>
              </p:cNvSpPr>
              <p:nvPr/>
            </p:nvSpPr>
            <p:spPr bwMode="auto">
              <a:xfrm>
                <a:off x="6507" y="3540"/>
                <a:ext cx="20" cy="19"/>
              </a:xfrm>
              <a:prstGeom prst="rect">
                <a:avLst/>
              </a:pr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3" name="Rectangle 65"/>
              <p:cNvSpPr>
                <a:spLocks noChangeArrowheads="1"/>
              </p:cNvSpPr>
              <p:nvPr/>
            </p:nvSpPr>
            <p:spPr bwMode="auto">
              <a:xfrm>
                <a:off x="6546" y="3540"/>
                <a:ext cx="98" cy="19"/>
              </a:xfrm>
              <a:prstGeom prst="rect">
                <a:avLst/>
              </a:pr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4" name="Rectangle 66"/>
              <p:cNvSpPr>
                <a:spLocks noChangeArrowheads="1"/>
              </p:cNvSpPr>
              <p:nvPr/>
            </p:nvSpPr>
            <p:spPr bwMode="auto">
              <a:xfrm>
                <a:off x="6507" y="3482"/>
                <a:ext cx="20" cy="19"/>
              </a:xfrm>
              <a:prstGeom prst="rect">
                <a:avLst/>
              </a:pr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5" name="Rectangle 67"/>
              <p:cNvSpPr>
                <a:spLocks noChangeArrowheads="1"/>
              </p:cNvSpPr>
              <p:nvPr/>
            </p:nvSpPr>
            <p:spPr bwMode="auto">
              <a:xfrm>
                <a:off x="6546" y="3482"/>
                <a:ext cx="98" cy="19"/>
              </a:xfrm>
              <a:prstGeom prst="rect">
                <a:avLst/>
              </a:pr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48" name="On-premise node 1 line"/>
          <p:cNvCxnSpPr/>
          <p:nvPr/>
        </p:nvCxnSpPr>
        <p:spPr>
          <a:xfrm>
            <a:off x="1364412" y="844018"/>
            <a:ext cx="193050" cy="188927"/>
          </a:xfrm>
          <a:prstGeom prst="line">
            <a:avLst/>
          </a:prstGeom>
          <a:ln w="19050"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1428951" y="918951"/>
            <a:ext cx="489734" cy="476643"/>
            <a:chOff x="1943472" y="1249340"/>
            <a:chExt cx="666072" cy="648268"/>
          </a:xfrm>
        </p:grpSpPr>
        <p:sp>
          <p:nvSpPr>
            <p:cNvPr id="15" name="Vehicle circle"/>
            <p:cNvSpPr/>
            <p:nvPr/>
          </p:nvSpPr>
          <p:spPr bwMode="auto">
            <a:xfrm>
              <a:off x="1943472" y="1249340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76" name="User Accts Icon"/>
            <p:cNvGrpSpPr/>
            <p:nvPr/>
          </p:nvGrpSpPr>
          <p:grpSpPr>
            <a:xfrm>
              <a:off x="1961276" y="1249340"/>
              <a:ext cx="648268" cy="648268"/>
              <a:chOff x="1961276" y="1249340"/>
              <a:chExt cx="648268" cy="648268"/>
            </a:xfrm>
          </p:grpSpPr>
          <p:sp>
            <p:nvSpPr>
              <p:cNvPr id="252" name="Vehicle circle"/>
              <p:cNvSpPr/>
              <p:nvPr/>
            </p:nvSpPr>
            <p:spPr bwMode="auto">
              <a:xfrm>
                <a:off x="1961276" y="1249340"/>
                <a:ext cx="648268" cy="64826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4290" rIns="0" bIns="3429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685647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endParaRPr lang="en-US" sz="1471" kern="12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</a:endParaRPr>
              </a:p>
            </p:txBody>
          </p:sp>
          <p:grpSp>
            <p:nvGrpSpPr>
              <p:cNvPr id="320" name="Group 319"/>
              <p:cNvGrpSpPr/>
              <p:nvPr/>
            </p:nvGrpSpPr>
            <p:grpSpPr>
              <a:xfrm>
                <a:off x="2053551" y="1423772"/>
                <a:ext cx="328114" cy="282264"/>
                <a:chOff x="7842406" y="2300265"/>
                <a:chExt cx="363538" cy="312738"/>
              </a:xfrm>
            </p:grpSpPr>
            <p:sp>
              <p:nvSpPr>
                <p:cNvPr id="321" name="Oval 113"/>
                <p:cNvSpPr>
                  <a:spLocks noChangeArrowheads="1"/>
                </p:cNvSpPr>
                <p:nvPr/>
              </p:nvSpPr>
              <p:spPr bwMode="auto">
                <a:xfrm>
                  <a:off x="7901144" y="2303440"/>
                  <a:ext cx="168275" cy="165100"/>
                </a:xfrm>
                <a:prstGeom prst="ellipse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buClrTx/>
                    <a:defRPr/>
                  </a:pPr>
                  <a:endParaRPr lang="en-US" sz="1324" kern="1200">
                    <a:solidFill>
                      <a:srgbClr val="505050"/>
                    </a:solidFill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322" name="Freeform 114"/>
                <p:cNvSpPr>
                  <a:spLocks/>
                </p:cNvSpPr>
                <p:nvPr/>
              </p:nvSpPr>
              <p:spPr bwMode="auto">
                <a:xfrm>
                  <a:off x="7842406" y="2471715"/>
                  <a:ext cx="284163" cy="141288"/>
                </a:xfrm>
                <a:custGeom>
                  <a:avLst/>
                  <a:gdLst>
                    <a:gd name="T0" fmla="*/ 0 w 83"/>
                    <a:gd name="T1" fmla="*/ 41 h 41"/>
                    <a:gd name="T2" fmla="*/ 41 w 83"/>
                    <a:gd name="T3" fmla="*/ 0 h 41"/>
                    <a:gd name="T4" fmla="*/ 83 w 83"/>
                    <a:gd name="T5" fmla="*/ 41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3" h="41">
                      <a:moveTo>
                        <a:pt x="0" y="41"/>
                      </a:moveTo>
                      <a:cubicBezTo>
                        <a:pt x="0" y="18"/>
                        <a:pt x="19" y="0"/>
                        <a:pt x="41" y="0"/>
                      </a:cubicBezTo>
                      <a:cubicBezTo>
                        <a:pt x="64" y="0"/>
                        <a:pt x="83" y="18"/>
                        <a:pt x="83" y="41"/>
                      </a:cubicBezTo>
                    </a:path>
                  </a:pathLst>
                </a:cu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buClrTx/>
                    <a:defRPr/>
                  </a:pPr>
                  <a:endParaRPr lang="en-US" sz="1324" kern="1200">
                    <a:solidFill>
                      <a:srgbClr val="505050"/>
                    </a:solidFill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323" name="Line 115"/>
                <p:cNvSpPr>
                  <a:spLocks noChangeShapeType="1"/>
                </p:cNvSpPr>
                <p:nvPr/>
              </p:nvSpPr>
              <p:spPr bwMode="auto">
                <a:xfrm>
                  <a:off x="8205944" y="2300265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bg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72358">
                    <a:buClrTx/>
                    <a:defRPr/>
                  </a:pPr>
                  <a:endParaRPr lang="en-US" sz="1324" kern="1200">
                    <a:solidFill>
                      <a:srgbClr val="505050"/>
                    </a:solidFill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395" name="Group 41"/>
            <p:cNvGrpSpPr>
              <a:grpSpLocks noChangeAspect="1"/>
            </p:cNvGrpSpPr>
            <p:nvPr/>
          </p:nvGrpSpPr>
          <p:grpSpPr bwMode="auto">
            <a:xfrm>
              <a:off x="2323634" y="1422144"/>
              <a:ext cx="161867" cy="114991"/>
              <a:chOff x="4173" y="1205"/>
              <a:chExt cx="277" cy="214"/>
            </a:xfrm>
          </p:grpSpPr>
          <p:sp>
            <p:nvSpPr>
              <p:cNvPr id="396" name="AutoShape 40"/>
              <p:cNvSpPr>
                <a:spLocks noChangeAspect="1" noChangeArrowheads="1" noTextEdit="1"/>
              </p:cNvSpPr>
              <p:nvPr/>
            </p:nvSpPr>
            <p:spPr bwMode="auto">
              <a:xfrm>
                <a:off x="4173" y="1207"/>
                <a:ext cx="277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7" name="Freeform 42"/>
              <p:cNvSpPr>
                <a:spLocks noEditPoints="1"/>
              </p:cNvSpPr>
              <p:nvPr/>
            </p:nvSpPr>
            <p:spPr bwMode="auto">
              <a:xfrm>
                <a:off x="4175" y="1205"/>
                <a:ext cx="273" cy="214"/>
              </a:xfrm>
              <a:custGeom>
                <a:avLst/>
                <a:gdLst>
                  <a:gd name="T0" fmla="*/ 20 w 273"/>
                  <a:gd name="T1" fmla="*/ 0 h 214"/>
                  <a:gd name="T2" fmla="*/ 0 w 273"/>
                  <a:gd name="T3" fmla="*/ 0 h 214"/>
                  <a:gd name="T4" fmla="*/ 0 w 273"/>
                  <a:gd name="T5" fmla="*/ 214 h 214"/>
                  <a:gd name="T6" fmla="*/ 273 w 273"/>
                  <a:gd name="T7" fmla="*/ 214 h 214"/>
                  <a:gd name="T8" fmla="*/ 273 w 273"/>
                  <a:gd name="T9" fmla="*/ 0 h 214"/>
                  <a:gd name="T10" fmla="*/ 39 w 273"/>
                  <a:gd name="T11" fmla="*/ 0 h 214"/>
                  <a:gd name="T12" fmla="*/ 20 w 273"/>
                  <a:gd name="T13" fmla="*/ 0 h 214"/>
                  <a:gd name="T14" fmla="*/ 253 w 273"/>
                  <a:gd name="T15" fmla="*/ 19 h 214"/>
                  <a:gd name="T16" fmla="*/ 253 w 273"/>
                  <a:gd name="T17" fmla="*/ 39 h 214"/>
                  <a:gd name="T18" fmla="*/ 20 w 273"/>
                  <a:gd name="T19" fmla="*/ 39 h 214"/>
                  <a:gd name="T20" fmla="*/ 20 w 273"/>
                  <a:gd name="T21" fmla="*/ 19 h 214"/>
                  <a:gd name="T22" fmla="*/ 253 w 273"/>
                  <a:gd name="T23" fmla="*/ 19 h 214"/>
                  <a:gd name="T24" fmla="*/ 20 w 273"/>
                  <a:gd name="T25" fmla="*/ 194 h 214"/>
                  <a:gd name="T26" fmla="*/ 20 w 273"/>
                  <a:gd name="T27" fmla="*/ 58 h 214"/>
                  <a:gd name="T28" fmla="*/ 253 w 273"/>
                  <a:gd name="T29" fmla="*/ 58 h 214"/>
                  <a:gd name="T30" fmla="*/ 253 w 273"/>
                  <a:gd name="T31" fmla="*/ 194 h 214"/>
                  <a:gd name="T32" fmla="*/ 20 w 273"/>
                  <a:gd name="T33" fmla="*/ 19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3" h="214">
                    <a:moveTo>
                      <a:pt x="20" y="0"/>
                    </a:moveTo>
                    <a:lnTo>
                      <a:pt x="0" y="0"/>
                    </a:lnTo>
                    <a:lnTo>
                      <a:pt x="0" y="214"/>
                    </a:lnTo>
                    <a:lnTo>
                      <a:pt x="273" y="214"/>
                    </a:lnTo>
                    <a:lnTo>
                      <a:pt x="273" y="0"/>
                    </a:lnTo>
                    <a:lnTo>
                      <a:pt x="39" y="0"/>
                    </a:lnTo>
                    <a:lnTo>
                      <a:pt x="20" y="0"/>
                    </a:lnTo>
                    <a:close/>
                    <a:moveTo>
                      <a:pt x="253" y="19"/>
                    </a:moveTo>
                    <a:lnTo>
                      <a:pt x="253" y="39"/>
                    </a:lnTo>
                    <a:lnTo>
                      <a:pt x="20" y="39"/>
                    </a:lnTo>
                    <a:lnTo>
                      <a:pt x="20" y="19"/>
                    </a:lnTo>
                    <a:lnTo>
                      <a:pt x="253" y="19"/>
                    </a:lnTo>
                    <a:close/>
                    <a:moveTo>
                      <a:pt x="20" y="194"/>
                    </a:moveTo>
                    <a:lnTo>
                      <a:pt x="20" y="58"/>
                    </a:lnTo>
                    <a:lnTo>
                      <a:pt x="253" y="58"/>
                    </a:lnTo>
                    <a:lnTo>
                      <a:pt x="253" y="194"/>
                    </a:lnTo>
                    <a:lnTo>
                      <a:pt x="20" y="194"/>
                    </a:lnTo>
                    <a:close/>
                  </a:path>
                </a:pathLst>
              </a:custGeom>
              <a:solidFill>
                <a:schemeClr val="bg1"/>
              </a:solidFill>
              <a:ln w="15875" cap="sq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8" name="Freeform 43"/>
              <p:cNvSpPr>
                <a:spLocks noEditPoints="1"/>
              </p:cNvSpPr>
              <p:nvPr/>
            </p:nvSpPr>
            <p:spPr bwMode="auto">
              <a:xfrm>
                <a:off x="4175" y="1205"/>
                <a:ext cx="273" cy="214"/>
              </a:xfrm>
              <a:custGeom>
                <a:avLst/>
                <a:gdLst>
                  <a:gd name="T0" fmla="*/ 20 w 273"/>
                  <a:gd name="T1" fmla="*/ 0 h 214"/>
                  <a:gd name="T2" fmla="*/ 0 w 273"/>
                  <a:gd name="T3" fmla="*/ 0 h 214"/>
                  <a:gd name="T4" fmla="*/ 0 w 273"/>
                  <a:gd name="T5" fmla="*/ 214 h 214"/>
                  <a:gd name="T6" fmla="*/ 273 w 273"/>
                  <a:gd name="T7" fmla="*/ 214 h 214"/>
                  <a:gd name="T8" fmla="*/ 273 w 273"/>
                  <a:gd name="T9" fmla="*/ 0 h 214"/>
                  <a:gd name="T10" fmla="*/ 39 w 273"/>
                  <a:gd name="T11" fmla="*/ 0 h 214"/>
                  <a:gd name="T12" fmla="*/ 253 w 273"/>
                  <a:gd name="T13" fmla="*/ 19 h 214"/>
                  <a:gd name="T14" fmla="*/ 253 w 273"/>
                  <a:gd name="T15" fmla="*/ 39 h 214"/>
                  <a:gd name="T16" fmla="*/ 20 w 273"/>
                  <a:gd name="T17" fmla="*/ 39 h 214"/>
                  <a:gd name="T18" fmla="*/ 20 w 273"/>
                  <a:gd name="T19" fmla="*/ 19 h 214"/>
                  <a:gd name="T20" fmla="*/ 253 w 273"/>
                  <a:gd name="T21" fmla="*/ 19 h 214"/>
                  <a:gd name="T22" fmla="*/ 20 w 273"/>
                  <a:gd name="T23" fmla="*/ 194 h 214"/>
                  <a:gd name="T24" fmla="*/ 20 w 273"/>
                  <a:gd name="T25" fmla="*/ 58 h 214"/>
                  <a:gd name="T26" fmla="*/ 253 w 273"/>
                  <a:gd name="T27" fmla="*/ 58 h 214"/>
                  <a:gd name="T28" fmla="*/ 253 w 273"/>
                  <a:gd name="T29" fmla="*/ 194 h 214"/>
                  <a:gd name="T30" fmla="*/ 20 w 273"/>
                  <a:gd name="T31" fmla="*/ 194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3" h="214">
                    <a:moveTo>
                      <a:pt x="20" y="0"/>
                    </a:moveTo>
                    <a:lnTo>
                      <a:pt x="0" y="0"/>
                    </a:lnTo>
                    <a:lnTo>
                      <a:pt x="0" y="214"/>
                    </a:lnTo>
                    <a:lnTo>
                      <a:pt x="273" y="214"/>
                    </a:lnTo>
                    <a:lnTo>
                      <a:pt x="273" y="0"/>
                    </a:lnTo>
                    <a:lnTo>
                      <a:pt x="39" y="0"/>
                    </a:lnTo>
                    <a:moveTo>
                      <a:pt x="253" y="19"/>
                    </a:moveTo>
                    <a:lnTo>
                      <a:pt x="253" y="39"/>
                    </a:lnTo>
                    <a:lnTo>
                      <a:pt x="20" y="39"/>
                    </a:lnTo>
                    <a:lnTo>
                      <a:pt x="20" y="19"/>
                    </a:lnTo>
                    <a:lnTo>
                      <a:pt x="253" y="19"/>
                    </a:lnTo>
                    <a:moveTo>
                      <a:pt x="20" y="194"/>
                    </a:moveTo>
                    <a:lnTo>
                      <a:pt x="20" y="58"/>
                    </a:lnTo>
                    <a:lnTo>
                      <a:pt x="253" y="58"/>
                    </a:lnTo>
                    <a:lnTo>
                      <a:pt x="253" y="194"/>
                    </a:lnTo>
                    <a:lnTo>
                      <a:pt x="20" y="194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72" name="Group 71"/>
          <p:cNvGrpSpPr/>
          <p:nvPr/>
        </p:nvGrpSpPr>
        <p:grpSpPr>
          <a:xfrm>
            <a:off x="3679492" y="3263703"/>
            <a:ext cx="476643" cy="476643"/>
            <a:chOff x="5004364" y="4438366"/>
            <a:chExt cx="648268" cy="648268"/>
          </a:xfrm>
        </p:grpSpPr>
        <p:sp>
          <p:nvSpPr>
            <p:cNvPr id="10" name="Marketplace"/>
            <p:cNvSpPr/>
            <p:nvPr/>
          </p:nvSpPr>
          <p:spPr bwMode="auto">
            <a:xfrm>
              <a:off x="5004364" y="4438366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413" name="Group 78"/>
            <p:cNvGrpSpPr>
              <a:grpSpLocks noChangeAspect="1"/>
            </p:cNvGrpSpPr>
            <p:nvPr/>
          </p:nvGrpSpPr>
          <p:grpSpPr bwMode="auto">
            <a:xfrm>
              <a:off x="5168945" y="4631186"/>
              <a:ext cx="268818" cy="269745"/>
              <a:chOff x="3518" y="2869"/>
              <a:chExt cx="290" cy="291"/>
            </a:xfrm>
            <a:solidFill>
              <a:schemeClr val="bg1"/>
            </a:solidFill>
          </p:grpSpPr>
          <p:sp>
            <p:nvSpPr>
              <p:cNvPr id="415" name="Rectangle 79"/>
              <p:cNvSpPr>
                <a:spLocks noChangeArrowheads="1"/>
              </p:cNvSpPr>
              <p:nvPr/>
            </p:nvSpPr>
            <p:spPr bwMode="auto">
              <a:xfrm>
                <a:off x="3518" y="3102"/>
                <a:ext cx="19" cy="58"/>
              </a:xfrm>
              <a:prstGeom prst="rect">
                <a:avLst/>
              </a:prstGeom>
              <a:grpFill/>
              <a:ln w="12700" cap="sq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6" name="Rectangle 80"/>
              <p:cNvSpPr>
                <a:spLocks noChangeArrowheads="1"/>
              </p:cNvSpPr>
              <p:nvPr/>
            </p:nvSpPr>
            <p:spPr bwMode="auto">
              <a:xfrm>
                <a:off x="3586" y="3044"/>
                <a:ext cx="19" cy="116"/>
              </a:xfrm>
              <a:prstGeom prst="rect">
                <a:avLst/>
              </a:prstGeom>
              <a:grpFill/>
              <a:ln w="12700" cap="sq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7" name="Rectangle 81"/>
              <p:cNvSpPr>
                <a:spLocks noChangeArrowheads="1"/>
              </p:cNvSpPr>
              <p:nvPr/>
            </p:nvSpPr>
            <p:spPr bwMode="auto">
              <a:xfrm>
                <a:off x="3653" y="2985"/>
                <a:ext cx="20" cy="175"/>
              </a:xfrm>
              <a:prstGeom prst="rect">
                <a:avLst/>
              </a:prstGeom>
              <a:grpFill/>
              <a:ln w="12700" cap="sq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8" name="Rectangle 82"/>
              <p:cNvSpPr>
                <a:spLocks noChangeArrowheads="1"/>
              </p:cNvSpPr>
              <p:nvPr/>
            </p:nvSpPr>
            <p:spPr bwMode="auto">
              <a:xfrm>
                <a:off x="3721" y="2927"/>
                <a:ext cx="19" cy="233"/>
              </a:xfrm>
              <a:prstGeom prst="rect">
                <a:avLst/>
              </a:prstGeom>
              <a:grpFill/>
              <a:ln w="12700" cap="sq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19" name="Rectangle 83"/>
              <p:cNvSpPr>
                <a:spLocks noChangeArrowheads="1"/>
              </p:cNvSpPr>
              <p:nvPr/>
            </p:nvSpPr>
            <p:spPr bwMode="auto">
              <a:xfrm>
                <a:off x="3789" y="2869"/>
                <a:ext cx="19" cy="291"/>
              </a:xfrm>
              <a:prstGeom prst="rect">
                <a:avLst/>
              </a:prstGeom>
              <a:grpFill/>
              <a:ln w="12700" cap="sq">
                <a:noFill/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4" name="Malware Icon"/>
          <p:cNvGrpSpPr/>
          <p:nvPr/>
        </p:nvGrpSpPr>
        <p:grpSpPr>
          <a:xfrm>
            <a:off x="4762299" y="1295811"/>
            <a:ext cx="476643" cy="476643"/>
            <a:chOff x="6477056" y="1761896"/>
            <a:chExt cx="648268" cy="648268"/>
          </a:xfrm>
        </p:grpSpPr>
        <p:sp>
          <p:nvSpPr>
            <p:cNvPr id="4" name="Cloud circle"/>
            <p:cNvSpPr/>
            <p:nvPr/>
          </p:nvSpPr>
          <p:spPr bwMode="auto">
            <a:xfrm>
              <a:off x="6477056" y="1761896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>
              <a:off x="6641152" y="1938984"/>
              <a:ext cx="324462" cy="301798"/>
              <a:chOff x="3731" y="1282"/>
              <a:chExt cx="272" cy="253"/>
            </a:xfrm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3731" y="1302"/>
                <a:ext cx="272" cy="233"/>
              </a:xfrm>
              <a:custGeom>
                <a:avLst/>
                <a:gdLst>
                  <a:gd name="T0" fmla="*/ 272 w 272"/>
                  <a:gd name="T1" fmla="*/ 19 h 233"/>
                  <a:gd name="T2" fmla="*/ 272 w 272"/>
                  <a:gd name="T3" fmla="*/ 10 h 233"/>
                  <a:gd name="T4" fmla="*/ 272 w 272"/>
                  <a:gd name="T5" fmla="*/ 0 h 233"/>
                  <a:gd name="T6" fmla="*/ 117 w 272"/>
                  <a:gd name="T7" fmla="*/ 0 h 233"/>
                  <a:gd name="T8" fmla="*/ 117 w 272"/>
                  <a:gd name="T9" fmla="*/ 19 h 233"/>
                  <a:gd name="T10" fmla="*/ 252 w 272"/>
                  <a:gd name="T11" fmla="*/ 19 h 233"/>
                  <a:gd name="T12" fmla="*/ 252 w 272"/>
                  <a:gd name="T13" fmla="*/ 58 h 233"/>
                  <a:gd name="T14" fmla="*/ 117 w 272"/>
                  <a:gd name="T15" fmla="*/ 58 h 233"/>
                  <a:gd name="T16" fmla="*/ 117 w 272"/>
                  <a:gd name="T17" fmla="*/ 78 h 233"/>
                  <a:gd name="T18" fmla="*/ 252 w 272"/>
                  <a:gd name="T19" fmla="*/ 78 h 233"/>
                  <a:gd name="T20" fmla="*/ 252 w 272"/>
                  <a:gd name="T21" fmla="*/ 214 h 233"/>
                  <a:gd name="T22" fmla="*/ 20 w 272"/>
                  <a:gd name="T23" fmla="*/ 214 h 233"/>
                  <a:gd name="T24" fmla="*/ 20 w 272"/>
                  <a:gd name="T25" fmla="*/ 78 h 233"/>
                  <a:gd name="T26" fmla="*/ 59 w 272"/>
                  <a:gd name="T27" fmla="*/ 78 h 233"/>
                  <a:gd name="T28" fmla="*/ 59 w 272"/>
                  <a:gd name="T29" fmla="*/ 58 h 233"/>
                  <a:gd name="T30" fmla="*/ 20 w 272"/>
                  <a:gd name="T31" fmla="*/ 58 h 233"/>
                  <a:gd name="T32" fmla="*/ 20 w 272"/>
                  <a:gd name="T33" fmla="*/ 19 h 233"/>
                  <a:gd name="T34" fmla="*/ 59 w 272"/>
                  <a:gd name="T35" fmla="*/ 19 h 233"/>
                  <a:gd name="T36" fmla="*/ 59 w 272"/>
                  <a:gd name="T37" fmla="*/ 0 h 233"/>
                  <a:gd name="T38" fmla="*/ 0 w 272"/>
                  <a:gd name="T39" fmla="*/ 0 h 233"/>
                  <a:gd name="T40" fmla="*/ 0 w 272"/>
                  <a:gd name="T41" fmla="*/ 10 h 233"/>
                  <a:gd name="T42" fmla="*/ 0 w 272"/>
                  <a:gd name="T43" fmla="*/ 19 h 233"/>
                  <a:gd name="T44" fmla="*/ 0 w 272"/>
                  <a:gd name="T45" fmla="*/ 214 h 233"/>
                  <a:gd name="T46" fmla="*/ 0 w 272"/>
                  <a:gd name="T47" fmla="*/ 224 h 233"/>
                  <a:gd name="T48" fmla="*/ 0 w 272"/>
                  <a:gd name="T49" fmla="*/ 233 h 233"/>
                  <a:gd name="T50" fmla="*/ 252 w 272"/>
                  <a:gd name="T51" fmla="*/ 233 h 233"/>
                  <a:gd name="T52" fmla="*/ 262 w 272"/>
                  <a:gd name="T53" fmla="*/ 233 h 233"/>
                  <a:gd name="T54" fmla="*/ 272 w 272"/>
                  <a:gd name="T55" fmla="*/ 233 h 233"/>
                  <a:gd name="T56" fmla="*/ 272 w 272"/>
                  <a:gd name="T57" fmla="*/ 19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72" h="233">
                    <a:moveTo>
                      <a:pt x="272" y="19"/>
                    </a:moveTo>
                    <a:lnTo>
                      <a:pt x="272" y="10"/>
                    </a:lnTo>
                    <a:lnTo>
                      <a:pt x="272" y="0"/>
                    </a:lnTo>
                    <a:lnTo>
                      <a:pt x="117" y="0"/>
                    </a:lnTo>
                    <a:lnTo>
                      <a:pt x="117" y="19"/>
                    </a:lnTo>
                    <a:lnTo>
                      <a:pt x="252" y="19"/>
                    </a:lnTo>
                    <a:lnTo>
                      <a:pt x="252" y="58"/>
                    </a:lnTo>
                    <a:lnTo>
                      <a:pt x="117" y="58"/>
                    </a:lnTo>
                    <a:lnTo>
                      <a:pt x="117" y="78"/>
                    </a:lnTo>
                    <a:lnTo>
                      <a:pt x="252" y="78"/>
                    </a:lnTo>
                    <a:lnTo>
                      <a:pt x="252" y="214"/>
                    </a:lnTo>
                    <a:lnTo>
                      <a:pt x="20" y="214"/>
                    </a:lnTo>
                    <a:lnTo>
                      <a:pt x="20" y="78"/>
                    </a:lnTo>
                    <a:lnTo>
                      <a:pt x="59" y="78"/>
                    </a:lnTo>
                    <a:lnTo>
                      <a:pt x="59" y="58"/>
                    </a:lnTo>
                    <a:lnTo>
                      <a:pt x="20" y="58"/>
                    </a:lnTo>
                    <a:lnTo>
                      <a:pt x="20" y="19"/>
                    </a:lnTo>
                    <a:lnTo>
                      <a:pt x="59" y="19"/>
                    </a:lnTo>
                    <a:lnTo>
                      <a:pt x="59" y="0"/>
                    </a:lnTo>
                    <a:lnTo>
                      <a:pt x="0" y="0"/>
                    </a:lnTo>
                    <a:lnTo>
                      <a:pt x="0" y="10"/>
                    </a:lnTo>
                    <a:lnTo>
                      <a:pt x="0" y="19"/>
                    </a:lnTo>
                    <a:lnTo>
                      <a:pt x="0" y="214"/>
                    </a:lnTo>
                    <a:lnTo>
                      <a:pt x="0" y="224"/>
                    </a:lnTo>
                    <a:lnTo>
                      <a:pt x="0" y="233"/>
                    </a:lnTo>
                    <a:lnTo>
                      <a:pt x="252" y="233"/>
                    </a:lnTo>
                    <a:lnTo>
                      <a:pt x="262" y="233"/>
                    </a:lnTo>
                    <a:lnTo>
                      <a:pt x="272" y="233"/>
                    </a:lnTo>
                    <a:lnTo>
                      <a:pt x="272" y="19"/>
                    </a:ln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 dirty="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Oval 6"/>
              <p:cNvSpPr>
                <a:spLocks noChangeArrowheads="1"/>
              </p:cNvSpPr>
              <p:nvPr/>
            </p:nvSpPr>
            <p:spPr bwMode="auto">
              <a:xfrm>
                <a:off x="3944" y="1331"/>
                <a:ext cx="20" cy="20"/>
              </a:xfrm>
              <a:prstGeom prst="ellipse">
                <a:avLst/>
              </a:pr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Oval 7"/>
              <p:cNvSpPr>
                <a:spLocks noChangeArrowheads="1"/>
              </p:cNvSpPr>
              <p:nvPr/>
            </p:nvSpPr>
            <p:spPr bwMode="auto">
              <a:xfrm>
                <a:off x="3915" y="1331"/>
                <a:ext cx="20" cy="20"/>
              </a:xfrm>
              <a:prstGeom prst="ellipse">
                <a:avLst/>
              </a:pr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2" name="Oval 8"/>
              <p:cNvSpPr>
                <a:spLocks noChangeArrowheads="1"/>
              </p:cNvSpPr>
              <p:nvPr/>
            </p:nvSpPr>
            <p:spPr bwMode="auto">
              <a:xfrm>
                <a:off x="3886" y="1331"/>
                <a:ext cx="20" cy="20"/>
              </a:xfrm>
              <a:prstGeom prst="ellipse">
                <a:avLst/>
              </a:pr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3" name="Freeform 9"/>
              <p:cNvSpPr>
                <a:spLocks/>
              </p:cNvSpPr>
              <p:nvPr/>
            </p:nvSpPr>
            <p:spPr bwMode="auto">
              <a:xfrm>
                <a:off x="3773" y="1282"/>
                <a:ext cx="92" cy="210"/>
              </a:xfrm>
              <a:custGeom>
                <a:avLst/>
                <a:gdLst>
                  <a:gd name="T0" fmla="*/ 36 w 92"/>
                  <a:gd name="T1" fmla="*/ 0 h 210"/>
                  <a:gd name="T2" fmla="*/ 36 w 92"/>
                  <a:gd name="T3" fmla="*/ 171 h 210"/>
                  <a:gd name="T4" fmla="*/ 14 w 92"/>
                  <a:gd name="T5" fmla="*/ 149 h 210"/>
                  <a:gd name="T6" fmla="*/ 0 w 92"/>
                  <a:gd name="T7" fmla="*/ 163 h 210"/>
                  <a:gd name="T8" fmla="*/ 46 w 92"/>
                  <a:gd name="T9" fmla="*/ 210 h 210"/>
                  <a:gd name="T10" fmla="*/ 92 w 92"/>
                  <a:gd name="T11" fmla="*/ 163 h 210"/>
                  <a:gd name="T12" fmla="*/ 77 w 92"/>
                  <a:gd name="T13" fmla="*/ 149 h 210"/>
                  <a:gd name="T14" fmla="*/ 55 w 92"/>
                  <a:gd name="T15" fmla="*/ 171 h 210"/>
                  <a:gd name="T16" fmla="*/ 55 w 92"/>
                  <a:gd name="T17" fmla="*/ 0 h 210"/>
                  <a:gd name="T18" fmla="*/ 36 w 92"/>
                  <a:gd name="T1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2" h="210">
                    <a:moveTo>
                      <a:pt x="36" y="0"/>
                    </a:moveTo>
                    <a:lnTo>
                      <a:pt x="36" y="171"/>
                    </a:lnTo>
                    <a:lnTo>
                      <a:pt x="14" y="149"/>
                    </a:lnTo>
                    <a:lnTo>
                      <a:pt x="0" y="163"/>
                    </a:lnTo>
                    <a:lnTo>
                      <a:pt x="46" y="210"/>
                    </a:lnTo>
                    <a:lnTo>
                      <a:pt x="92" y="163"/>
                    </a:lnTo>
                    <a:lnTo>
                      <a:pt x="77" y="149"/>
                    </a:lnTo>
                    <a:lnTo>
                      <a:pt x="55" y="171"/>
                    </a:lnTo>
                    <a:lnTo>
                      <a:pt x="55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1"/>
              </a:solidFill>
              <a:ln w="15875" cap="sq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45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6" name="Unauthorized user icon"/>
          <p:cNvGrpSpPr/>
          <p:nvPr/>
        </p:nvGrpSpPr>
        <p:grpSpPr>
          <a:xfrm>
            <a:off x="6736493" y="1388608"/>
            <a:ext cx="476643" cy="476643"/>
            <a:chOff x="9162097" y="1888106"/>
            <a:chExt cx="648268" cy="648268"/>
          </a:xfrm>
        </p:grpSpPr>
        <p:sp>
          <p:nvSpPr>
            <p:cNvPr id="191" name="Partner circle"/>
            <p:cNvSpPr/>
            <p:nvPr/>
          </p:nvSpPr>
          <p:spPr bwMode="auto">
            <a:xfrm>
              <a:off x="9162097" y="1888106"/>
              <a:ext cx="648268" cy="648268"/>
            </a:xfrm>
            <a:prstGeom prst="ellipse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34290" rIns="0" bIns="3429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85647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471" kern="1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grpSp>
          <p:nvGrpSpPr>
            <p:cNvPr id="48" name="Group 12"/>
            <p:cNvGrpSpPr>
              <a:grpSpLocks noChangeAspect="1"/>
            </p:cNvGrpSpPr>
            <p:nvPr/>
          </p:nvGrpSpPr>
          <p:grpSpPr bwMode="auto">
            <a:xfrm>
              <a:off x="9318571" y="2016505"/>
              <a:ext cx="293949" cy="391469"/>
              <a:chOff x="5689" y="1514"/>
              <a:chExt cx="211" cy="281"/>
            </a:xfrm>
          </p:grpSpPr>
          <p:sp>
            <p:nvSpPr>
              <p:cNvPr id="50" name="Freeform 13"/>
              <p:cNvSpPr>
                <a:spLocks/>
              </p:cNvSpPr>
              <p:nvPr/>
            </p:nvSpPr>
            <p:spPr bwMode="auto">
              <a:xfrm>
                <a:off x="5793" y="1514"/>
                <a:ext cx="34" cy="111"/>
              </a:xfrm>
              <a:custGeom>
                <a:avLst/>
                <a:gdLst>
                  <a:gd name="T0" fmla="*/ 14 w 14"/>
                  <a:gd name="T1" fmla="*/ 46 h 46"/>
                  <a:gd name="T2" fmla="*/ 14 w 14"/>
                  <a:gd name="T3" fmla="*/ 8 h 46"/>
                  <a:gd name="T4" fmla="*/ 7 w 14"/>
                  <a:gd name="T5" fmla="*/ 0 h 46"/>
                  <a:gd name="T6" fmla="*/ 0 w 14"/>
                  <a:gd name="T7" fmla="*/ 8 h 46"/>
                  <a:gd name="T8" fmla="*/ 0 w 14"/>
                  <a:gd name="T9" fmla="*/ 1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6">
                    <a:moveTo>
                      <a:pt x="14" y="46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4"/>
                      <a:pt x="11" y="0"/>
                      <a:pt x="7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2" name="Freeform 14"/>
              <p:cNvSpPr>
                <a:spLocks/>
              </p:cNvSpPr>
              <p:nvPr/>
            </p:nvSpPr>
            <p:spPr bwMode="auto">
              <a:xfrm>
                <a:off x="5827" y="1533"/>
                <a:ext cx="36" cy="124"/>
              </a:xfrm>
              <a:custGeom>
                <a:avLst/>
                <a:gdLst>
                  <a:gd name="T0" fmla="*/ 15 w 15"/>
                  <a:gd name="T1" fmla="*/ 39 h 51"/>
                  <a:gd name="T2" fmla="*/ 15 w 15"/>
                  <a:gd name="T3" fmla="*/ 7 h 51"/>
                  <a:gd name="T4" fmla="*/ 8 w 15"/>
                  <a:gd name="T5" fmla="*/ 0 h 51"/>
                  <a:gd name="T6" fmla="*/ 0 w 15"/>
                  <a:gd name="T7" fmla="*/ 7 h 51"/>
                  <a:gd name="T8" fmla="*/ 0 w 15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51">
                    <a:moveTo>
                      <a:pt x="15" y="39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51"/>
                      <a:pt x="0" y="51"/>
                      <a:pt x="0" y="51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53" name="Freeform 15"/>
              <p:cNvSpPr>
                <a:spLocks/>
              </p:cNvSpPr>
              <p:nvPr/>
            </p:nvSpPr>
            <p:spPr bwMode="auto">
              <a:xfrm>
                <a:off x="5689" y="1533"/>
                <a:ext cx="211" cy="262"/>
              </a:xfrm>
              <a:custGeom>
                <a:avLst/>
                <a:gdLst>
                  <a:gd name="T0" fmla="*/ 72 w 87"/>
                  <a:gd name="T1" fmla="*/ 55 h 108"/>
                  <a:gd name="T2" fmla="*/ 72 w 87"/>
                  <a:gd name="T3" fmla="*/ 18 h 108"/>
                  <a:gd name="T4" fmla="*/ 79 w 87"/>
                  <a:gd name="T5" fmla="*/ 11 h 108"/>
                  <a:gd name="T6" fmla="*/ 87 w 87"/>
                  <a:gd name="T7" fmla="*/ 18 h 108"/>
                  <a:gd name="T8" fmla="*/ 87 w 87"/>
                  <a:gd name="T9" fmla="*/ 74 h 108"/>
                  <a:gd name="T10" fmla="*/ 57 w 87"/>
                  <a:gd name="T11" fmla="*/ 108 h 108"/>
                  <a:gd name="T12" fmla="*/ 22 w 87"/>
                  <a:gd name="T13" fmla="*/ 96 h 108"/>
                  <a:gd name="T14" fmla="*/ 9 w 87"/>
                  <a:gd name="T15" fmla="*/ 80 h 108"/>
                  <a:gd name="T16" fmla="*/ 1 w 87"/>
                  <a:gd name="T17" fmla="*/ 55 h 108"/>
                  <a:gd name="T18" fmla="*/ 18 w 87"/>
                  <a:gd name="T19" fmla="*/ 59 h 108"/>
                  <a:gd name="T20" fmla="*/ 27 w 87"/>
                  <a:gd name="T21" fmla="*/ 52 h 108"/>
                  <a:gd name="T22" fmla="*/ 27 w 87"/>
                  <a:gd name="T23" fmla="*/ 8 h 108"/>
                  <a:gd name="T24" fmla="*/ 35 w 87"/>
                  <a:gd name="T25" fmla="*/ 0 h 108"/>
                  <a:gd name="T26" fmla="*/ 43 w 87"/>
                  <a:gd name="T27" fmla="*/ 8 h 108"/>
                  <a:gd name="T28" fmla="*/ 43 w 87"/>
                  <a:gd name="T29" fmla="*/ 51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108">
                    <a:moveTo>
                      <a:pt x="72" y="55"/>
                    </a:moveTo>
                    <a:cubicBezTo>
                      <a:pt x="72" y="18"/>
                      <a:pt x="72" y="18"/>
                      <a:pt x="72" y="18"/>
                    </a:cubicBezTo>
                    <a:cubicBezTo>
                      <a:pt x="72" y="14"/>
                      <a:pt x="75" y="11"/>
                      <a:pt x="79" y="11"/>
                    </a:cubicBezTo>
                    <a:cubicBezTo>
                      <a:pt x="83" y="11"/>
                      <a:pt x="87" y="14"/>
                      <a:pt x="87" y="18"/>
                    </a:cubicBezTo>
                    <a:cubicBezTo>
                      <a:pt x="87" y="74"/>
                      <a:pt x="87" y="74"/>
                      <a:pt x="87" y="74"/>
                    </a:cubicBezTo>
                    <a:cubicBezTo>
                      <a:pt x="87" y="88"/>
                      <a:pt x="77" y="108"/>
                      <a:pt x="57" y="108"/>
                    </a:cubicBezTo>
                    <a:cubicBezTo>
                      <a:pt x="40" y="108"/>
                      <a:pt x="30" y="104"/>
                      <a:pt x="22" y="96"/>
                    </a:cubicBezTo>
                    <a:cubicBezTo>
                      <a:pt x="18" y="92"/>
                      <a:pt x="13" y="88"/>
                      <a:pt x="9" y="80"/>
                    </a:cubicBezTo>
                    <a:cubicBezTo>
                      <a:pt x="5" y="72"/>
                      <a:pt x="3" y="63"/>
                      <a:pt x="1" y="55"/>
                    </a:cubicBezTo>
                    <a:cubicBezTo>
                      <a:pt x="0" y="46"/>
                      <a:pt x="12" y="44"/>
                      <a:pt x="18" y="59"/>
                    </a:cubicBezTo>
                    <a:cubicBezTo>
                      <a:pt x="28" y="84"/>
                      <a:pt x="27" y="52"/>
                      <a:pt x="27" y="52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4"/>
                      <a:pt x="31" y="0"/>
                      <a:pt x="35" y="0"/>
                    </a:cubicBezTo>
                    <a:cubicBezTo>
                      <a:pt x="39" y="0"/>
                      <a:pt x="43" y="4"/>
                      <a:pt x="43" y="8"/>
                    </a:cubicBezTo>
                    <a:cubicBezTo>
                      <a:pt x="43" y="51"/>
                      <a:pt x="43" y="51"/>
                      <a:pt x="43" y="51"/>
                    </a:cubicBez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72358">
                  <a:buClrTx/>
                  <a:defRPr/>
                </a:pPr>
                <a:endParaRPr lang="en-US" sz="1324" kern="1200">
                  <a:solidFill>
                    <a:srgbClr val="505050"/>
                  </a:solidFill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561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800" fill="hold"/>
                                        <p:tgtEl>
                                          <p:spTgt spid="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5553 0.00023 L -1.70794E-6 0.00023 " pathEditMode="relative" rAng="0" ptsTypes="AA">
                                      <p:cBhvr>
                                        <p:cTn id="17" dur="8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" dur="800" fill="hold"/>
                                        <p:tgtEl>
                                          <p:spTgt spid="4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0.05548 0.00024 L -2.22454E-6 0.00024 " pathEditMode="relative" rAng="0" ptsTypes="AA">
                                      <p:cBhvr>
                                        <p:cTn id="26" dur="8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4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3" dur="800" fill="hold"/>
                                        <p:tgtEl>
                                          <p:spTgt spid="4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8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5548 0.00024 L -2.22454E-6 0.00024 " pathEditMode="relative" rAng="0" ptsTypes="AA">
                                      <p:cBhvr>
                                        <p:cTn id="41" dur="8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4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5548 0.00024 L -2.22454E-6 0.00024 " pathEditMode="relative" rAng="0" ptsTypes="AA">
                                      <p:cBhvr>
                                        <p:cTn id="46" dur="8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4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decel="10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562 0.00023 L -2.88997E-6 0.00023 " pathEditMode="relative" rAng="0" ptsTypes="AA">
                                      <p:cBhvr>
                                        <p:cTn id="51" dur="8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7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6" presetClass="emph" presetSubtype="0" accel="100000" autoRev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55" dur="800" fill="hold"/>
                                        <p:tgtEl>
                                          <p:spTgt spid="5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8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Motion origin="layout" path="M -0.05548 0.00024 L -2.22454E-6 0.00024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4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accel="1000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7" dur="800" fill="hold"/>
                                        <p:tgtEl>
                                          <p:spTgt spid="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8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6" presetClass="emph" presetSubtype="0" accel="100000" autoRev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4" dur="800" fill="hold"/>
                                        <p:tgtEl>
                                          <p:spTgt spid="6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8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8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accel="100000" autoRev="1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84" dur="800" fill="hold"/>
                                        <p:tgtEl>
                                          <p:spTgt spid="22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" presetClass="emph" presetSubtype="0" accel="100000" autoRev="1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Scale>
                                      <p:cBhvr>
                                        <p:cTn id="91" dur="800" fill="hold"/>
                                        <p:tgtEl>
                                          <p:spTgt spid="23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8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6" presetClass="emph" presetSubtype="0" accel="100000" autoRev="1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98" dur="800" fill="hold"/>
                                        <p:tgtEl>
                                          <p:spTgt spid="1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8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8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6" presetClass="emph" presetSubtype="0" accel="100000" autoRev="1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108" dur="800" fill="hold"/>
                                        <p:tgtEl>
                                          <p:spTgt spid="1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6" presetClass="emph" presetSubtype="0" accel="100000" autoRev="1" fill="hold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Scale>
                                      <p:cBhvr>
                                        <p:cTn id="112" dur="8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8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6" presetClass="emph" presetSubtype="0" accel="100000" autoRev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Scale>
                                      <p:cBhvr>
                                        <p:cTn id="119" dur="800" fill="hold"/>
                                        <p:tgtEl>
                                          <p:spTgt spid="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8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6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5" presetClass="path" presetSubtype="0" decel="100000" fill="hold" grpId="1" nodeType="withEffect">
                                  <p:stCondLst>
                                    <p:cond delay="3200"/>
                                  </p:stCondLst>
                                  <p:childTnLst>
                                    <p:animMotion origin="layout" path="M 0.06025 0.00023 L 2.93592E-7 0.00023 " pathEditMode="relative" rAng="0" ptsTypes="AA">
                                      <p:cBhvr>
                                        <p:cTn id="127" dur="8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13" y="0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6" presetClass="emph" presetSubtype="0" accel="100000" autoRev="1" fill="hold" grpId="1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131" dur="800" fill="hold"/>
                                        <p:tgtEl>
                                          <p:spTgt spid="23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8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6" presetClass="emph" presetSubtype="0" accel="100000" autoRev="1" fill="hold" grpId="1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138" dur="800" fill="hold"/>
                                        <p:tgtEl>
                                          <p:spTgt spid="22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8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6" presetClass="emph" presetSubtype="0" accel="100000" autoRev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Scale>
                                      <p:cBhvr>
                                        <p:cTn id="145" dur="800" fill="hold"/>
                                        <p:tgtEl>
                                          <p:spTgt spid="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8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6" presetClass="emph" presetSubtype="0" accel="100000" autoRev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Scale>
                                      <p:cBhvr>
                                        <p:cTn id="152" dur="800" fill="hold"/>
                                        <p:tgtEl>
                                          <p:spTgt spid="7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6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35" presetClass="path" presetSubtype="0" decel="10000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-0.05552 0.00022 L -4.55706E-6 0.00022 " pathEditMode="relative" rAng="0" ptsTypes="AA">
                                      <p:cBhvr>
                                        <p:cTn id="157" dur="8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8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8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6" presetClass="emph" presetSubtype="0" accel="100000" autoRev="1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animScale>
                                      <p:cBhvr>
                                        <p:cTn id="167" dur="800" fill="hold"/>
                                        <p:tgtEl>
                                          <p:spTgt spid="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8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8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6" presetClass="emph" presetSubtype="0" accel="100000" autoRev="1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Scale>
                                      <p:cBhvr>
                                        <p:cTn id="177" dur="800" fill="hold"/>
                                        <p:tgtEl>
                                          <p:spTgt spid="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8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6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35" presetClass="path" presetSubtype="0" decel="100000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Motion origin="layout" path="M -0.05553 0.00023 L -1.70794E-6 0.00023 " pathEditMode="relative" rAng="0" ptsTypes="AA">
                                      <p:cBhvr>
                                        <p:cTn id="185" dur="8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0" y="0"/>
                                    </p:animMotion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52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6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35" presetClass="path" presetSubtype="0" decel="10000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-0.05548 0.00024 L -2.22454E-6 0.00024 " pathEditMode="relative" rAng="0" ptsTypes="AA">
                                      <p:cBhvr>
                                        <p:cTn id="190" dur="8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4" y="0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6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5" presetClass="path" presetSubtype="0" decel="100000" fill="hold" grpId="1" nodeType="withEffect">
                                  <p:stCondLst>
                                    <p:cond delay="5400"/>
                                  </p:stCondLst>
                                  <p:childTnLst>
                                    <p:animMotion origin="layout" path="M -0.05548 0.00024 L -2.22454E-6 0.00024 " pathEditMode="relative" rAng="0" ptsTypes="AA">
                                      <p:cBhvr>
                                        <p:cTn id="195" dur="8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4" y="0"/>
                                    </p:animMotion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8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1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6" presetClass="emph" presetSubtype="0" accel="100000" autoRev="1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205" dur="800" fill="hold"/>
                                        <p:tgtEl>
                                          <p:spTgt spid="7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6" presetClass="emph" presetSubtype="0" accel="100000" autoRev="1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209" dur="800" fill="hold"/>
                                        <p:tgtEl>
                                          <p:spTgt spid="8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8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8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ntr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8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6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35" presetClass="path" presetSubtype="0" decel="100000" fill="hold" grpId="1" nodeType="withEffect">
                                  <p:stCondLst>
                                    <p:cond delay="5800"/>
                                  </p:stCondLst>
                                  <p:childTnLst>
                                    <p:animMotion origin="layout" path="M 0.0434 0.00023 L 4.48302E-6 0.00023 " pathEditMode="relative" rAng="0" ptsTypes="AA">
                                      <p:cBhvr>
                                        <p:cTn id="223" dur="8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" y="0"/>
                                    </p:animMotion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6" presetClass="emph" presetSubtype="0" accel="100000" autoRev="1" fill="hold" nodeType="withEffect">
                                  <p:stCondLst>
                                    <p:cond delay="5400"/>
                                  </p:stCondLst>
                                  <p:childTnLst>
                                    <p:animScale>
                                      <p:cBhvr>
                                        <p:cTn id="227" dur="800" fill="hold"/>
                                        <p:tgtEl>
                                          <p:spTgt spid="8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28" presetID="10" presetClass="entr" presetSubtype="0" fill="hold" grpId="0" nodeType="withEffect">
                                  <p:stCondLst>
                                    <p:cond delay="640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6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35" presetClass="path" presetSubtype="0" decel="100000" fill="hold" grpId="1" nodeType="withEffect">
                                  <p:stCondLst>
                                    <p:cond delay="6200"/>
                                  </p:stCondLst>
                                  <p:childTnLst>
                                    <p:animMotion origin="layout" path="M -0.05548 0.00024 L -2.22454E-6 0.00024 " pathEditMode="relative" rAng="0" ptsTypes="AA">
                                      <p:cBhvr>
                                        <p:cTn id="232" dur="8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4" y="0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8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8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0" presetClass="entr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8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grpId="0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6" presetClass="emph" presetSubtype="0" accel="100000" autoRev="1" fill="hold" grpId="1" nodeType="withEffect">
                                  <p:stCondLst>
                                    <p:cond delay="4800"/>
                                  </p:stCondLst>
                                  <p:childTnLst>
                                    <p:animScale>
                                      <p:cBhvr>
                                        <p:cTn id="245" dur="800" fill="hold"/>
                                        <p:tgtEl>
                                          <p:spTgt spid="21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8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6" presetClass="emph" presetSubtype="0" accel="100000" autoRev="1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Scale>
                                      <p:cBhvr>
                                        <p:cTn id="252" dur="800" fill="hold"/>
                                        <p:tgtEl>
                                          <p:spTgt spid="1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53" presetID="10" presetClass="entr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8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2" grpId="0" animBg="1"/>
      <p:bldP spid="42" grpId="1" animBg="1"/>
      <p:bldP spid="147" grpId="0" animBg="1"/>
      <p:bldP spid="147" grpId="1" animBg="1"/>
      <p:bldP spid="172" grpId="0" animBg="1"/>
      <p:bldP spid="172" grpId="1" animBg="1"/>
      <p:bldP spid="174" grpId="0" animBg="1"/>
      <p:bldP spid="174" grpId="1" animBg="1"/>
      <p:bldP spid="212" grpId="0" animBg="1"/>
      <p:bldP spid="212" grpId="1" animBg="1"/>
      <p:bldP spid="220" grpId="0" animBg="1"/>
      <p:bldP spid="220" grpId="1" animBg="1"/>
      <p:bldP spid="228" grpId="0" animBg="1"/>
      <p:bldP spid="228" grpId="1" animBg="1"/>
      <p:bldP spid="231" grpId="0" animBg="1"/>
      <p:bldP spid="231" grpId="1" animBg="1"/>
      <p:bldP spid="234" grpId="0" animBg="1"/>
      <p:bldP spid="234" grpId="1" animBg="1"/>
      <p:bldP spid="262" grpId="0"/>
      <p:bldP spid="262" grpId="1"/>
      <p:bldP spid="263" grpId="0"/>
      <p:bldP spid="263" grpId="1"/>
      <p:bldP spid="264" grpId="0"/>
      <p:bldP spid="264" grpId="1"/>
      <p:bldP spid="265" grpId="0"/>
      <p:bldP spid="265" grpId="1"/>
      <p:bldP spid="266" grpId="0"/>
      <p:bldP spid="266" grpId="1"/>
      <p:bldP spid="267" grpId="0"/>
      <p:bldP spid="267" grpId="1"/>
      <p:bldP spid="268" grpId="0"/>
      <p:bldP spid="268" grpId="1"/>
      <p:bldP spid="270" grpId="0"/>
      <p:bldP spid="270" grpId="1"/>
      <p:bldP spid="271" grpId="0"/>
      <p:bldP spid="271" grpId="1"/>
      <p:bldP spid="272" grpId="0"/>
      <p:bldP spid="272" grpId="1"/>
      <p:bldP spid="273" grpId="0"/>
      <p:bldP spid="273" grpId="1"/>
      <p:bldP spid="274" grpId="0"/>
      <p:bldP spid="274" grpId="1"/>
      <p:bldP spid="275" grpId="0"/>
      <p:bldP spid="27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9D1B2-10FE-4479-B7A3-74CAF3AE14B8}"/>
              </a:ext>
            </a:extLst>
          </p:cNvPr>
          <p:cNvSpPr txBox="1">
            <a:spLocks/>
          </p:cNvSpPr>
          <p:nvPr/>
        </p:nvSpPr>
        <p:spPr>
          <a:xfrm>
            <a:off x="222493" y="180741"/>
            <a:ext cx="8263890" cy="4154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Titillium Web" panose="020B0604020202020204" charset="0"/>
              </a:rPr>
              <a:t>Intelligent Security Graph</a:t>
            </a:r>
          </a:p>
        </p:txBody>
      </p:sp>
    </p:spTree>
    <p:extLst>
      <p:ext uri="{BB962C8B-B14F-4D97-AF65-F5344CB8AC3E}">
        <p14:creationId xmlns:p14="http://schemas.microsoft.com/office/powerpoint/2010/main" val="37083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6;p27">
            <a:extLst>
              <a:ext uri="{FF2B5EF4-FFF2-40B4-BE49-F238E27FC236}">
                <a16:creationId xmlns:a16="http://schemas.microsoft.com/office/drawing/2014/main" id="{E6814B45-3B94-4412-91B2-BB62CE8D7F30}"/>
              </a:ext>
            </a:extLst>
          </p:cNvPr>
          <p:cNvSpPr txBox="1">
            <a:spLocks/>
          </p:cNvSpPr>
          <p:nvPr/>
        </p:nvSpPr>
        <p:spPr>
          <a:xfrm>
            <a:off x="259079" y="98612"/>
            <a:ext cx="6212541" cy="53625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Titillium Web" panose="020B0604020202020204" charset="0"/>
              </a:rPr>
              <a:t>Cyber Kill Chain (aka Intrusion Kill Chain)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BB0F26-7F4A-4CEA-A25C-60EF66AA86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40"/>
          <a:stretch/>
        </p:blipFill>
        <p:spPr>
          <a:xfrm>
            <a:off x="1522272" y="557591"/>
            <a:ext cx="6420457" cy="420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00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IGHT COLOR TEMPLATE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01585BF9-DAFB-4D05-AB61-D5E973BF12D0}" vid="{F7B22F6B-F826-443B-8C90-7F7D36D644D5}"/>
    </a:ext>
  </a:extLst>
</a:theme>
</file>

<file path=ppt/theme/theme3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4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1095</TotalTime>
  <Words>3286</Words>
  <Application>Microsoft Office PowerPoint</Application>
  <PresentationFormat>On-screen Show (16:9)</PresentationFormat>
  <Paragraphs>689</Paragraphs>
  <Slides>29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Times New Roman</vt:lpstr>
      <vt:lpstr>Wingdings</vt:lpstr>
      <vt:lpstr>Consolas</vt:lpstr>
      <vt:lpstr>Titillium Web Light</vt:lpstr>
      <vt:lpstr>Segoe UI Light</vt:lpstr>
      <vt:lpstr>Segoe UI Semibold</vt:lpstr>
      <vt:lpstr>Segoe UI Semilight</vt:lpstr>
      <vt:lpstr>Calibri</vt:lpstr>
      <vt:lpstr>Titillium Web</vt:lpstr>
      <vt:lpstr>Arial</vt:lpstr>
      <vt:lpstr>Segoe UI</vt:lpstr>
      <vt:lpstr>Ninacor template</vt:lpstr>
      <vt:lpstr>LIGHT COLOR TEMPLATE</vt:lpstr>
      <vt:lpstr>1_5-50203_Microsoft_Ignite_Template</vt:lpstr>
      <vt:lpstr>5-50203_Microsoft_Ignite_Template</vt:lpstr>
      <vt:lpstr>PowerPoint Presentation</vt:lpstr>
      <vt:lpstr>PowerPoint Presentation</vt:lpstr>
      <vt:lpstr>Topics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security is a shared responsibility</vt:lpstr>
      <vt:lpstr>Security Center Architecture</vt:lpstr>
      <vt:lpstr>Azure Logs</vt:lpstr>
      <vt:lpstr>Automatic onboarding &amp; extending to hybrid cloud</vt:lpstr>
      <vt:lpstr>PowerPoint Presentation</vt:lpstr>
      <vt:lpstr>Anatomy of an attack-detected by Security Center</vt:lpstr>
      <vt:lpstr>PowerPoint Presentation</vt:lpstr>
      <vt:lpstr>DEMOS</vt:lpstr>
      <vt:lpstr>THANKS!</vt:lpstr>
      <vt:lpstr>Scripting ASC Resource - Tiander Turpijn – Sr. PM @ Microsoft https://github.com/tianderturpijn/ASC</vt:lpstr>
      <vt:lpstr>PowerShell</vt:lpstr>
      <vt:lpstr>PowerShell</vt:lpstr>
      <vt:lpstr>ARM</vt:lpstr>
      <vt:lpstr>PowerShell – Management Groups and Policy</vt:lpstr>
      <vt:lpstr>PowerShell – Management Groups and Policy</vt:lpstr>
      <vt:lpstr>PowerShell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From Cmdlet to Function – Your PowerShell Beginnings</dc:title>
  <dc:creator>Mike Nelson</dc:creator>
  <cp:lastModifiedBy>Mike Nelson</cp:lastModifiedBy>
  <cp:revision>20</cp:revision>
  <dcterms:modified xsi:type="dcterms:W3CDTF">2019-08-06T02:52:52Z</dcterms:modified>
</cp:coreProperties>
</file>